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5"/>
  </p:notesMasterIdLst>
  <p:handoutMasterIdLst>
    <p:handoutMasterId r:id="rId26"/>
  </p:handoutMasterIdLst>
  <p:sldIdLst>
    <p:sldId id="320" r:id="rId3"/>
    <p:sldId id="308" r:id="rId4"/>
    <p:sldId id="294" r:id="rId5"/>
    <p:sldId id="331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33" r:id="rId14"/>
    <p:sldId id="329" r:id="rId15"/>
    <p:sldId id="339" r:id="rId16"/>
    <p:sldId id="334" r:id="rId17"/>
    <p:sldId id="335" r:id="rId18"/>
    <p:sldId id="332" r:id="rId19"/>
    <p:sldId id="336" r:id="rId20"/>
    <p:sldId id="328" r:id="rId21"/>
    <p:sldId id="330" r:id="rId22"/>
    <p:sldId id="337" r:id="rId23"/>
    <p:sldId id="349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921100"/>
    <a:srgbClr val="6B1301"/>
    <a:srgbClr val="6C0000"/>
    <a:srgbClr val="6B0131"/>
    <a:srgbClr val="861000"/>
    <a:srgbClr val="6C0D00"/>
    <a:srgbClr val="A71500"/>
    <a:srgbClr val="480700"/>
    <a:srgbClr val="460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2" autoAdjust="0"/>
    <p:restoredTop sz="93095"/>
  </p:normalViewPr>
  <p:slideViewPr>
    <p:cSldViewPr snapToGrid="0">
      <p:cViewPr varScale="1">
        <p:scale>
          <a:sx n="57" d="100"/>
          <a:sy n="57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726C4-17FB-48E7-A15E-1B959715BE42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698A-BF13-4A66-B0B7-ADF868BF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0,'0'9,"0"9,0 5,0 7,0 5,0-1,0 4,0-3,0-3,0-8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0,'0'3,"0"11,0 5,0 9,0 2,0 0,0-2,0-4,0-2,0-2,0 2,0 0,0-1,0 0,0-2,0-3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0,'0'10,"0"8,0 17,0 8,0 6,0 1,0-5,0-4,0-6,0-3,0-4,0-3,0 0,0-2,0-1,0-2,0 0,0-5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1,'3'0,"1"0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7,'0'-3,"0"-1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0,'0'9,"3"4,1 1,-1 3,0 0,3 4,-1 5,3 0,2 0,6-6,10-5,9-6,11-10,-3-5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87 1,'-3'0,"-7"9,-2 6,1 4,3 1,-1 1,1-1,3 0,-2 2,1 1,1-1,2-4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11 0,'0'448,"0"-441,0-1,-1 1,0 0,0-1,-3 9,0-4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1,'0'626,"0"-610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1,'0'3,"0"4,0 10,0 6,0 4,0 0,0 6,0 0,0 0,0-2,0-1,0 1,0-1,0-7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0,'10'178,"-1"2,-9-158,1 0,1-1,9 38,-4-29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109 19,'0'-3,"-3"-1,5 0,17 1,9 1,-10 0,-14 1,-16 1,-16 0,-6 0,-4 0,3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15 1,'1'0,"1"0,-1 1,0-1,0 0,0 1,1-1,-1 1,0 0,0-1,0 1,0 0,0-1,0 1,0 0,0 0,-1 0,1 0,0 0,0 0,-1 0,1 0,-1 0,1 0,-1 1,1-1,-1 0,1 2,1 6,0-1,1 17,-3-23,6 280,-7-204,-1-46,-2 0,-1 0,-15 48,3-6,13-57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55 0,'0'7,"-1"1,-1-1,1 0,-1 0,0 0,-5 8,-5 24,5-6,0-6,2 0,1 1,-1 33,6 42,-1-87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19 1,'0'63,"1"19,-13 108,6-116,4 121,3-96,-1-78,0-2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1,'0'3,"0"4,0 4,0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0,'0'424,"0"-406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0,'6'3,"3"11,-2 11,0 4,-3 2,-1-3,2-3,-1 4,0 0,-1-2,-1-3,-1-2,-1-2,0-1,0-4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0,'0'6,"0"14,0 13,0 4,0 1,0-2,0-4,0-5,0-1,0-4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139 0,'0'2,"0"-1,1 0,-1 0,0 1,1-1,-1 0,1 0,0 0,-1 0,1 0,0 0,0 0,-1 0,1 0,0 0,0 0,0 0,0-1,0 1,0 0,2 0,26 12,-26-12,10 3,17 6,-29-9,1-1,-1 1,0-1,1 1,-1 0,0 0,0 0,0 0,0 0,1 0,-1 0,-1 0,1 0,0 1,1 1,-1-1,-1 0,0-1,0 1,0 0,0-1,-1 1,1-1,0 1,-1 0,1-1,-1 1,1-1,-1 1,0-1,0 1,-1 0,-16 23,-4-7,19-16,0 1,-1-1,1 1,0-1,0 1,-4 6,7-9,0 1,0-1,-1 0,1 0,0 1,0-1,0 0,0 0,0 1,0-1,0 0,0 0,0 1,0-1,0 0,0 0,0 1,0-1,0 0,0 1,0-1,0 0,0 0,0 1,0-1,0 0,0 0,1 1,-1-1,0 0,0 1,10 4,15-2,-23-3,77 1,-238-3,25 2,560 0,-410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1,'0'751,"0"-734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235 0,'0'1,"0"1,0-1,-1 0,1 0,0 0,0 0,-1 0,1 0,-1 0,1 0,-1 0,0 0,1 0,-1 0,0 0,0-1,1 1,-1 0,0 0,0-1,0 1,0-1,0 1,0-1,0 1,0-1,-1 1,-5 1,1 0,0-1,-11 1,12-1,-43 3,-78-4,250-1,-106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0,'0'810,"0"-791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129 0,'0'772,"0"-765,-1-1,1 1,-1-1,0 1,-1-1,1 0,-1 1,-1-1,-4 11,5-14,0 0,0 0,-1 0,1 0,-1 0,1 0,-1-1,0 1,0-1,0 0,-1 0,1 0,0 0,-1-1,1 1,-1-1,-6 2,8-3,1 0,-1 1,1-1,-1 0,1 0,-1 0,1-1,-1 1,1 0,-1-1,1 1,-1 0,1-1,0 0,-1 1,1-1,0 0,-1 0,1 0,0 0,0 0,0 0,0 0,0 0,0 0,0 0,0-1,0 1,0 0,1-1,-1 1,1 0,-1-1,1 1,-1-2,-2-7,1 1,1 0,-1-1,1-11,1-1,0 1,2 0,0 0,2 0,0 0,14-39,-3 7,10-60,9-38,-32 146,0 0,1 0,-1 0,1 0,0 1,0-1,8-7,30-27,-27 27,13-12,2-2,0 0,45-27,-48 40,-13 12,-13 1,0 1,1-1,-1 0,0 0,0 1,1-1,-1 0,0 0,0 1,0-1,1 0,-1 1,0-1,0 0,0 0,0 1,0-1,1 0,-1 1,0-1,0 0,0 1,0-1,0 1,0-1,0 0,0 1,0-1,0 0,-1 1,1-1,-1 4,0-1,0 1,0-1,-1 0,0 0,1 1,-1-1,0-1,-3 4,-24 26,12-15,1 0,2 1,0 0,-13 23,22-31,-1-1,0 0,-1 0,0-1,0 0,-12 9,16-14,0 0,0-1,0 0,-1 0,1 0,-1 0,1 0,-1-1,0 0,0 1,1-1,-1-1,0 1,0 0,0-1,0 0,0 0,0 0,0-1,-6-1,6 1,0-1,0 0,0 0,0 0,0-1,1 1,-1-1,1 0,0 0,-4-5,2 2,0-1,0 1,0-1,-5-12,7 13,1 0,-1 0,1-1,0 1,1 0,0-1,-1-11,2 16,0 0,0 0,0 0,1-1,-1 1,1 0,-1 0,1 0,0 0,0 0,-1 0,2 1,-1-1,0 0,0 0,0 1,1-1,-1 1,1-1,0 1,-1-1,1 1,0 0,0 0,-1 0,1 0,4-1,7-2,1 1,0 0,1 1,-1 0,16 1,5-1,242-10,-276 12,3 0,0 0,0 0,0 0,0 1,7 1,-10-1,0-1,0 1,0 0,1-1,-1 1,0 0,0 0,0 0,0-1,-1 1,1 0,0 0,0 0,0 1,-1-1,1 0,-1 0,1 0,-1 0,1 1,-1-1,1 3,2 25,0 1,-2-1,-4 44,0-18,4 47,-4 49,1-134,-7 27,5-26,3-16,0 0,1 0,-1 0,0 0,0 0,0-1,0 1,0 0,-1-1,1 1,0-1,-1 1,1-1,-1 0,0 1,1-1,-1 0,0 0,0 0,0-1,1 1,-1 0,0-1,0 1,0-1,-4 1,3-1,0 1,0-1,0 0,0-1,0 1,0 0,0-1,1 1,-1-1,0 0,0 0,0 0,1 0,-1-1,1 1,-1-1,1 0,-3-2,-5-7,0-1,1-1,0 0,1 0,0-1,1 0,1 0,-7-24,3 1,1 0,-5-52,6-70,8 155,0 1,0-1,0 0,0 1,1-1,0 1,0-1,0 0,2-5,-3 9,1-1,-1 1,0 0,0 0,0-1,0 1,0 0,0 0,0-1,0 1,1 0,-1 0,0-1,0 1,0 0,1 0,-1 0,0-1,0 1,0 0,1 0,-1 0,0 0,1 0,-1 0,0-1,0 1,1 0,-1 0,0 0,0 0,1 0,-1 0,0 0,1 0,-1 0,0 0,0 0,1 0,-1 0,0 1,0-1,1 0,6 14,-2 6,-1-1,-1 1,0 22,-1 65,-2-65,0 1,-1 0,-11 71,8-91,1-1,1 31,2-50,0-1,1 0,-1 0,0 0,1 0,-1 1,1-1,0 0,0 0,0 0,0 0,0-1,0 1,0 0,1 0,-1 0,1-1,-1 1,1-1,0 1,-1-1,1 0,0 0,0 0,0 0,0 0,0 0,0 0,0-1,0 1,3 0,7 1,1 0,-1-1,1 0,15-1,-19 0,38-2,-28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0,'0'9,"0"9,0 5,0 7,0 5,0-1,0 4,0-3,0-3,0-8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0,'10'178,"-1"2,-9-158,1 0,1-1,9 38,-4-29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1,'0'751,"0"-734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37 1,'0'448,"-2"-419,-1 0,-12 49,1-3,12-57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1,'0'570,"1"-551,7 38,1 7,-8-24,-1-23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37 1,'0'448,"-2"-419,-1 0,-12 49,1-3,12-57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1,'0'3,"0"7,0 5,0 3,0 1,3 1,1 0,3-4,0-1,5-3,1-4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0,'0'720,"0"-701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0,'0'3,"0"11,0 5,0 9,0 2,0 0,0-2,0-4,0-2,0-2,0 2,0 0,0-1,0 0,0-2,0-3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0,'0'10,"0"8,0 17,0 8,0 6,0 1,0-5,0-4,0-6,0-3,0-4,0-3,0 0,0-2,0-1,0-2,0 0,0-5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1,'3'0,"1"0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7,'0'-3,"0"-1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0,'0'9,"3"4,1 1,-1 3,0 0,3 4,-1 5,3 0,2 0,6-6,10-5,9-6,11-10,-3-5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87 1,'-3'0,"-7"9,-2 6,1 4,3 1,-1 1,1-1,3 0,-2 2,1 1,1-1,2-4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1,'0'570,"1"-551,7 38,1 7,-8-24,-1-23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11 0,'0'448,"0"-441,0-1,-1 1,0 0,0-1,-3 9,0-4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1,'0'626,"0"-610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1,'0'3,"0"4,0 10,0 6,0 4,0 0,0 6,0 0,0 0,0-2,0-1,0 1,0-1,0-7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109 19,'0'-3,"-3"-1,5 0,17 1,9 1,-10 0,-14 1,-16 1,-16 0,-6 0,-4 0,3 1,6-1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15 1,'1'0,"1"0,-1 1,0-1,0 0,0 1,1-1,-1 1,0 0,0-1,0 1,0 0,0-1,0 1,0 0,0 0,-1 0,1 0,0 0,0 0,-1 0,1 0,-1 0,1 0,-1 1,1-1,-1 0,1 2,1 6,0-1,1 17,-3-23,6 280,-7-204,-1-46,-2 0,-1 0,-15 48,3-6,13-57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55 0,'0'7,"-1"1,-1-1,1 0,-1 0,0 0,-5 8,-5 24,5-6,0-6,2 0,1 1,-1 33,6 42,-1-87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19 1,'0'63,"1"19,-13 108,6-116,4 121,3-96,-1-78,0-2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1,'0'3,"0"4,0 4,0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0,'0'424,"0"-406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0,'6'3,"3"11,-2 11,0 4,-3 2,-1-3,2-3,-1 4,0 0,-1-2,-1-3,-1-2,-1-2,0-1,0-4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0,'0'6,"0"14,0 13,0 4,0 1,0-2,0-4,0-5,0-1,0-4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139 0,'0'2,"0"-1,1 0,-1 0,0 1,1-1,-1 0,1 0,0 0,-1 0,1 0,0 0,0 0,-1 0,1 0,0 0,0 0,0 0,0-1,0 1,0 0,2 0,26 12,-26-12,10 3,17 6,-29-9,1-1,-1 1,0-1,1 1,-1 0,0 0,0 0,0 0,0 0,1 0,-1 0,-1 0,1 0,0 1,1 1,-1-1,-1 0,0-1,0 1,0 0,0-1,-1 1,1-1,0 1,-1 0,1-1,-1 1,1-1,-1 1,0-1,0 1,-1 0,-16 23,-4-7,19-16,0 1,-1-1,1 1,0-1,0 1,-4 6,7-9,0 1,0-1,-1 0,1 0,0 1,0-1,0 0,0 0,0 1,0-1,0 0,0 0,0 1,0-1,0 0,0 0,0 1,0-1,0 0,0 1,0-1,0 0,0 0,0 1,0-1,0 0,0 0,1 1,-1-1,0 0,0 1,10 4,15-2,-23-3,77 1,-238-3,25 2,560 0,-410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235 0,'0'1,"0"1,0-1,-1 0,1 0,0 0,0 0,-1 0,1 0,-1 0,1 0,-1 0,0 0,1 0,-1 0,0 0,0-1,1 1,-1 0,0 0,0-1,0 1,0-1,0 1,0-1,0 1,0-1,-1 1,-5 1,1 0,0-1,-11 1,12-1,-43 3,-78-4,250-1,-106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0,'0'810,"0"-791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31: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129 0,'0'772,"0"-765,-1-1,1 1,-1-1,0 1,-1-1,1 0,-1 1,-1-1,-4 11,5-14,0 0,0 0,-1 0,1 0,-1 0,1 0,-1-1,0 1,0-1,0 0,-1 0,1 0,0 0,-1-1,1 1,-1-1,-6 2,8-3,1 0,-1 1,1-1,-1 0,1 0,-1 0,1-1,-1 1,1 0,-1-1,1 1,-1 0,1-1,0 0,-1 1,1-1,0 0,-1 0,1 0,0 0,0 0,0 0,0 0,0 0,0 0,0 0,0-1,0 1,0 0,1-1,-1 1,1 0,-1-1,1 1,-1-2,-2-7,1 1,1 0,-1-1,1-11,1-1,0 1,2 0,0 0,2 0,0 0,14-39,-3 7,10-60,9-38,-32 146,0 0,1 0,-1 0,1 0,0 1,0-1,8-7,30-27,-27 27,13-12,2-2,0 0,45-27,-48 40,-13 12,-13 1,0 1,1-1,-1 0,0 0,0 1,1-1,-1 0,0 0,0 1,0-1,1 0,-1 1,0-1,0 0,0 0,0 1,0-1,1 0,-1 1,0-1,0 0,0 1,0-1,0 1,0-1,0 0,0 1,0-1,0 0,-1 1,1-1,-1 4,0-1,0 1,0-1,-1 0,0 0,1 1,-1-1,0-1,-3 4,-24 26,12-15,1 0,2 1,0 0,-13 23,22-31,-1-1,0 0,-1 0,0-1,0 0,-12 9,16-14,0 0,0-1,0 0,-1 0,1 0,-1 0,1 0,-1-1,0 0,0 1,1-1,-1-1,0 1,0 0,0-1,0 0,0 0,0 0,0-1,-6-1,6 1,0-1,0 0,0 0,0 0,0-1,1 1,-1-1,1 0,0 0,-4-5,2 2,0-1,0 1,0-1,-5-12,7 13,1 0,-1 0,1-1,0 1,1 0,0-1,-1-11,2 16,0 0,0 0,0 0,1-1,-1 1,1 0,-1 0,1 0,0 0,0 0,-1 0,2 1,-1-1,0 0,0 0,0 1,1-1,-1 1,1-1,0 1,-1-1,1 1,0 0,0 0,-1 0,1 0,4-1,7-2,1 1,0 0,1 1,-1 0,16 1,5-1,242-10,-276 12,3 0,0 0,0 0,0 0,0 1,7 1,-10-1,0-1,0 1,0 0,1-1,-1 1,0 0,0 0,0 0,0-1,-1 1,1 0,0 0,0 0,0 1,-1-1,1 0,-1 0,1 0,-1 0,1 1,-1-1,1 3,2 25,0 1,-2-1,-4 44,0-18,4 47,-4 49,1-134,-7 27,5-26,3-16,0 0,1 0,-1 0,0 0,0 0,0-1,0 1,0 0,-1-1,1 1,0-1,-1 1,1-1,-1 0,0 1,1-1,-1 0,0 0,0 0,0-1,1 1,-1 0,0-1,0 1,0-1,-4 1,3-1,0 1,0-1,0 0,0-1,0 1,0 0,0-1,1 1,-1-1,0 0,0 0,0 0,1 0,-1-1,1 1,-1-1,1 0,-3-2,-5-7,0-1,1-1,0 0,1 0,0-1,1 0,1 0,-7-24,3 1,1 0,-5-52,6-70,8 155,0 1,0-1,0 0,0 1,1-1,0 1,0-1,0 0,2-5,-3 9,1-1,-1 1,0 0,0 0,0-1,0 1,0 0,0 0,0-1,0 1,1 0,-1 0,0-1,0 1,0 0,1 0,-1 0,0-1,0 1,0 0,1 0,-1 0,0 0,1 0,-1 0,0-1,0 1,1 0,-1 0,0 0,0 0,1 0,-1 0,0 0,1 0,-1 0,0 0,0 0,1 0,-1 0,0 1,0-1,1 0,6 14,-2 6,-1-1,-1 1,0 22,-1 65,-2-65,0 1,-1 0,-11 71,8-91,1-1,1 31,2-50,0-1,1 0,-1 0,0 0,1 0,-1 1,1-1,0 0,0 0,0 0,0 0,0-1,0 1,0 0,1 0,-1 0,1-1,-1 1,1-1,0 1,-1-1,1 0,0 0,0 0,0 0,0 0,0 0,0 0,0-1,0 1,3 0,7 1,1 0,-1-1,1 0,15-1,-19 0,38-2,-28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1,'0'3,"0"7,0 5,0 3,0 1,3 1,1 0,3-4,0-1,5-3,1-4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1-19T13:29:56"/>
    </inkml:context>
    <inkml:brush xml:id="br0">
      <inkml:brushProperty name="width" value="0.2" units="cm"/>
      <inkml:brushProperty name="height" value="0.2" units="cm"/>
      <inkml:brushProperty name="color" value="#AE0B2A"/>
    </inkml:brush>
  </inkml:definitions>
  <inkml:trace contextRef="#ctx0" brushRef="#br0">1 0,'0'720,"0"-701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customXml" Target="../ink/ink12.xml"/><Relationship Id="rId3" Type="http://schemas.openxmlformats.org/officeDocument/2006/relationships/image" Target="../media/image1.wmf"/><Relationship Id="rId21" Type="http://schemas.openxmlformats.org/officeDocument/2006/relationships/image" Target="../media/image10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image" Target="../media/image12.pn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8.png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customXml" Target="../ink/ink1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30" Type="http://schemas.openxmlformats.org/officeDocument/2006/relationships/customXml" Target="../ink/ink14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34" Type="http://schemas.openxmlformats.org/officeDocument/2006/relationships/customXml" Target="../ink/ink30.xml"/><Relationship Id="rId7" Type="http://schemas.openxmlformats.org/officeDocument/2006/relationships/image" Target="../media/image17.png"/><Relationship Id="rId12" Type="http://schemas.openxmlformats.org/officeDocument/2006/relationships/customXml" Target="../ink/ink19.xm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33" Type="http://schemas.openxmlformats.org/officeDocument/2006/relationships/image" Target="../media/image28.png"/><Relationship Id="rId2" Type="http://schemas.openxmlformats.org/officeDocument/2006/relationships/image" Target="../media/image3.jpe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16.xml"/><Relationship Id="rId11" Type="http://schemas.openxmlformats.org/officeDocument/2006/relationships/image" Target="../media/image19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5" Type="http://schemas.openxmlformats.org/officeDocument/2006/relationships/image" Target="../media/image16.png"/><Relationship Id="rId15" Type="http://schemas.openxmlformats.org/officeDocument/2006/relationships/image" Target="../media/image8.png"/><Relationship Id="rId23" Type="http://schemas.openxmlformats.org/officeDocument/2006/relationships/image" Target="../media/image24.png"/><Relationship Id="rId28" Type="http://schemas.openxmlformats.org/officeDocument/2006/relationships/customXml" Target="../ink/ink27.xml"/><Relationship Id="rId10" Type="http://schemas.openxmlformats.org/officeDocument/2006/relationships/customXml" Target="../ink/ink18.xml"/><Relationship Id="rId19" Type="http://schemas.openxmlformats.org/officeDocument/2006/relationships/image" Target="../media/image22.png"/><Relationship Id="rId31" Type="http://schemas.openxmlformats.org/officeDocument/2006/relationships/image" Target="../media/image3.png"/><Relationship Id="rId4" Type="http://schemas.openxmlformats.org/officeDocument/2006/relationships/customXml" Target="../ink/ink15.xml"/><Relationship Id="rId9" Type="http://schemas.openxmlformats.org/officeDocument/2006/relationships/image" Target="../media/image18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6.png"/><Relationship Id="rId30" Type="http://schemas.openxmlformats.org/officeDocument/2006/relationships/customXml" Target="../ink/ink28.xml"/><Relationship Id="rId35" Type="http://schemas.openxmlformats.org/officeDocument/2006/relationships/image" Target="../media/image29.png"/><Relationship Id="rId8" Type="http://schemas.openxmlformats.org/officeDocument/2006/relationships/customXml" Target="../ink/ink1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4.wmf"/><Relationship Id="rId7" Type="http://schemas.openxmlformats.org/officeDocument/2006/relationships/image" Target="../media/image32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2.xml"/><Relationship Id="rId5" Type="http://schemas.openxmlformats.org/officeDocument/2006/relationships/image" Target="../media/image31.png"/><Relationship Id="rId4" Type="http://schemas.openxmlformats.org/officeDocument/2006/relationships/customXml" Target="../ink/ink31.xml"/><Relationship Id="rId9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38.xml"/><Relationship Id="rId18" Type="http://schemas.openxmlformats.org/officeDocument/2006/relationships/image" Target="../media/image9.png"/><Relationship Id="rId26" Type="http://schemas.openxmlformats.org/officeDocument/2006/relationships/customXml" Target="../ink/ink45.xml"/><Relationship Id="rId3" Type="http://schemas.openxmlformats.org/officeDocument/2006/relationships/image" Target="../media/image1.wmf"/><Relationship Id="rId21" Type="http://schemas.openxmlformats.org/officeDocument/2006/relationships/image" Target="../media/image10.png"/><Relationship Id="rId7" Type="http://schemas.openxmlformats.org/officeDocument/2006/relationships/customXml" Target="../ink/ink35.xml"/><Relationship Id="rId12" Type="http://schemas.openxmlformats.org/officeDocument/2006/relationships/image" Target="../media/image6.png"/><Relationship Id="rId17" Type="http://schemas.openxmlformats.org/officeDocument/2006/relationships/customXml" Target="../ink/ink40.xml"/><Relationship Id="rId25" Type="http://schemas.openxmlformats.org/officeDocument/2006/relationships/image" Target="../media/image12.png"/><Relationship Id="rId2" Type="http://schemas.openxmlformats.org/officeDocument/2006/relationships/oleObject" Target="../embeddings/oleObject3.bin"/><Relationship Id="rId16" Type="http://schemas.openxmlformats.org/officeDocument/2006/relationships/image" Target="../media/image8.png"/><Relationship Id="rId20" Type="http://schemas.openxmlformats.org/officeDocument/2006/relationships/customXml" Target="../ink/ink42.xm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customXml" Target="../ink/ink37.xml"/><Relationship Id="rId24" Type="http://schemas.openxmlformats.org/officeDocument/2006/relationships/customXml" Target="../ink/ink44.xml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image" Target="../media/image11.png"/><Relationship Id="rId28" Type="http://schemas.openxmlformats.org/officeDocument/2006/relationships/customXml" Target="../ink/ink46.xml"/><Relationship Id="rId10" Type="http://schemas.openxmlformats.org/officeDocument/2006/relationships/image" Target="../media/image5.png"/><Relationship Id="rId19" Type="http://schemas.openxmlformats.org/officeDocument/2006/relationships/customXml" Target="../ink/ink41.xml"/><Relationship Id="rId4" Type="http://schemas.openxmlformats.org/officeDocument/2006/relationships/image" Target="../media/image2.png"/><Relationship Id="rId9" Type="http://schemas.openxmlformats.org/officeDocument/2006/relationships/customXml" Target="../ink/ink36.xml"/><Relationship Id="rId14" Type="http://schemas.openxmlformats.org/officeDocument/2006/relationships/image" Target="../media/image7.png"/><Relationship Id="rId22" Type="http://schemas.openxmlformats.org/officeDocument/2006/relationships/customXml" Target="../ink/ink43.xml"/><Relationship Id="rId27" Type="http://schemas.openxmlformats.org/officeDocument/2006/relationships/image" Target="../media/image13.png"/><Relationship Id="rId30" Type="http://schemas.openxmlformats.org/officeDocument/2006/relationships/customXml" Target="../ink/ink47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55.xml"/><Relationship Id="rId26" Type="http://schemas.openxmlformats.org/officeDocument/2006/relationships/customXml" Target="../ink/ink59.xml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34" Type="http://schemas.openxmlformats.org/officeDocument/2006/relationships/customXml" Target="../ink/ink63.xml"/><Relationship Id="rId7" Type="http://schemas.openxmlformats.org/officeDocument/2006/relationships/image" Target="../media/image17.png"/><Relationship Id="rId12" Type="http://schemas.openxmlformats.org/officeDocument/2006/relationships/customXml" Target="../ink/ink52.xm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33" Type="http://schemas.openxmlformats.org/officeDocument/2006/relationships/image" Target="../media/image28.png"/><Relationship Id="rId2" Type="http://schemas.openxmlformats.org/officeDocument/2006/relationships/image" Target="../media/image3.jpeg"/><Relationship Id="rId16" Type="http://schemas.openxmlformats.org/officeDocument/2006/relationships/customXml" Target="../ink/ink54.xml"/><Relationship Id="rId20" Type="http://schemas.openxmlformats.org/officeDocument/2006/relationships/customXml" Target="../ink/ink56.xml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customXml" Target="../ink/ink49.xml"/><Relationship Id="rId11" Type="http://schemas.openxmlformats.org/officeDocument/2006/relationships/image" Target="../media/image19.png"/><Relationship Id="rId24" Type="http://schemas.openxmlformats.org/officeDocument/2006/relationships/customXml" Target="../ink/ink58.xml"/><Relationship Id="rId32" Type="http://schemas.openxmlformats.org/officeDocument/2006/relationships/customXml" Target="../ink/ink62.xml"/><Relationship Id="rId5" Type="http://schemas.openxmlformats.org/officeDocument/2006/relationships/image" Target="../media/image16.png"/><Relationship Id="rId15" Type="http://schemas.openxmlformats.org/officeDocument/2006/relationships/image" Target="../media/image8.png"/><Relationship Id="rId23" Type="http://schemas.openxmlformats.org/officeDocument/2006/relationships/image" Target="../media/image24.png"/><Relationship Id="rId28" Type="http://schemas.openxmlformats.org/officeDocument/2006/relationships/customXml" Target="../ink/ink60.xml"/><Relationship Id="rId10" Type="http://schemas.openxmlformats.org/officeDocument/2006/relationships/customXml" Target="../ink/ink51.xml"/><Relationship Id="rId19" Type="http://schemas.openxmlformats.org/officeDocument/2006/relationships/image" Target="../media/image22.png"/><Relationship Id="rId31" Type="http://schemas.openxmlformats.org/officeDocument/2006/relationships/image" Target="../media/image3.png"/><Relationship Id="rId4" Type="http://schemas.openxmlformats.org/officeDocument/2006/relationships/customXml" Target="../ink/ink48.xml"/><Relationship Id="rId9" Type="http://schemas.openxmlformats.org/officeDocument/2006/relationships/image" Target="../media/image18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Relationship Id="rId27" Type="http://schemas.openxmlformats.org/officeDocument/2006/relationships/image" Target="../media/image26.png"/><Relationship Id="rId30" Type="http://schemas.openxmlformats.org/officeDocument/2006/relationships/customXml" Target="../ink/ink61.xml"/><Relationship Id="rId35" Type="http://schemas.openxmlformats.org/officeDocument/2006/relationships/image" Target="../media/image29.png"/><Relationship Id="rId8" Type="http://schemas.openxmlformats.org/officeDocument/2006/relationships/customXml" Target="../ink/ink5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4.wmf"/><Relationship Id="rId7" Type="http://schemas.openxmlformats.org/officeDocument/2006/relationships/image" Target="../media/image32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Relationship Id="rId6" Type="http://schemas.openxmlformats.org/officeDocument/2006/relationships/customXml" Target="../ink/ink65.xml"/><Relationship Id="rId5" Type="http://schemas.openxmlformats.org/officeDocument/2006/relationships/image" Target="../media/image31.png"/><Relationship Id="rId4" Type="http://schemas.openxmlformats.org/officeDocument/2006/relationships/customXml" Target="../ink/ink64.xml"/><Relationship Id="rId9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 userDrawn="1"/>
        </p:nvGraphicFramePr>
        <p:xfrm>
          <a:off x="2103467" y="3225636"/>
          <a:ext cx="10901333" cy="652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1210925" imgH="6715125" progId="Photoshop.Image.13">
                  <p:embed/>
                </p:oleObj>
              </mc:Choice>
              <mc:Fallback>
                <p:oleObj name="Image" r:id="rId2" imgW="11210925" imgH="6715125" progId="Photoshop.Image.1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3467" y="3225636"/>
                        <a:ext cx="10901333" cy="652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>
              <a:alpha val="8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/>
          <p:cNvCxnSpPr/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/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/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/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/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/>
              <p:cNvCxnSpPr/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/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/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/>
          <p:cNvCxnSpPr/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" y="389463"/>
            <a:ext cx="3000089" cy="837481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046327" y="4919253"/>
            <a:ext cx="264600" cy="329040"/>
            <a:chOff x="6046327" y="4919253"/>
            <a:chExt cx="26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/>
                <p14:cNvContentPartPr/>
                <p14:nvPr/>
              </p14:nvContentPartPr>
              <p14:xfrm>
                <a:off x="6149287" y="4932573"/>
                <a:ext cx="360" cy="100080"/>
              </p14:xfrm>
            </p:contentPart>
          </mc:Choice>
          <mc:Fallback xmlns="">
            <p:pic>
              <p:nvPicPr>
                <p:cNvPr id="5" name="墨迹 4"/>
              </p:nvPicPr>
              <p:blipFill>
                <a:blip r:embed="rId6"/>
              </p:blipFill>
              <p:spPr>
                <a:xfrm>
                  <a:off x="6149287" y="4932573"/>
                  <a:ext cx="360" cy="10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/>
                <p14:cNvContentPartPr/>
                <p14:nvPr/>
              </p14:nvContentPartPr>
              <p14:xfrm>
                <a:off x="6168367" y="4983693"/>
                <a:ext cx="14760" cy="184320"/>
              </p14:xfrm>
            </p:contentPart>
          </mc:Choice>
          <mc:Fallback xmlns="">
            <p:pic>
              <p:nvPicPr>
                <p:cNvPr id="6" name="墨迹 5"/>
              </p:nvPicPr>
              <p:blipFill>
                <a:blip r:embed="rId8"/>
              </p:blipFill>
              <p:spPr>
                <a:xfrm>
                  <a:off x="6168367" y="4983693"/>
                  <a:ext cx="14760" cy="18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/>
                <p14:cNvContentPartPr/>
                <p14:nvPr/>
              </p14:nvContentPartPr>
              <p14:xfrm>
                <a:off x="6277807" y="4919253"/>
                <a:ext cx="360" cy="276840"/>
              </p14:xfrm>
            </p:contentPart>
          </mc:Choice>
          <mc:Fallback xmlns="">
            <p:pic>
              <p:nvPicPr>
                <p:cNvPr id="8" name="墨迹 7"/>
              </p:nvPicPr>
              <p:blipFill>
                <a:blip r:embed="rId10"/>
              </p:blipFill>
              <p:spPr>
                <a:xfrm>
                  <a:off x="6277807" y="4919253"/>
                  <a:ext cx="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/>
                <p14:cNvContentPartPr/>
                <p14:nvPr/>
              </p14:nvContentPartPr>
              <p14:xfrm>
                <a:off x="6297607" y="4964613"/>
                <a:ext cx="13320" cy="24408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12"/>
              </p:blipFill>
              <p:spPr>
                <a:xfrm>
                  <a:off x="6297607" y="4964613"/>
                  <a:ext cx="13320" cy="24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/>
                <p14:cNvContentPartPr/>
                <p14:nvPr/>
              </p14:nvContentPartPr>
              <p14:xfrm>
                <a:off x="6213727" y="4919253"/>
                <a:ext cx="6840" cy="27648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14"/>
              </p:blipFill>
              <p:spPr>
                <a:xfrm>
                  <a:off x="6213727" y="4919253"/>
                  <a:ext cx="6840" cy="27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/>
                <p14:cNvContentPartPr/>
                <p14:nvPr/>
              </p14:nvContentPartPr>
              <p14:xfrm>
                <a:off x="6245767" y="5209053"/>
                <a:ext cx="360" cy="360"/>
              </p14:xfrm>
            </p:contentPart>
          </mc:Choice>
          <mc:Fallback xmlns="">
            <p:pic>
              <p:nvPicPr>
                <p:cNvPr id="15" name="墨迹 14"/>
              </p:nvPicPr>
              <p:blipFill>
                <a:blip r:embed="rId16"/>
              </p:blipFill>
              <p:spPr>
                <a:xfrm>
                  <a:off x="6245767" y="520905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/>
                <p14:cNvContentPartPr/>
                <p14:nvPr/>
              </p14:nvContentPartPr>
              <p14:xfrm>
                <a:off x="6078367" y="4919253"/>
                <a:ext cx="16920" cy="56520"/>
              </p14:xfrm>
            </p:contentPart>
          </mc:Choice>
          <mc:Fallback xmlns="">
            <p:pic>
              <p:nvPicPr>
                <p:cNvPr id="17" name="墨迹 16"/>
              </p:nvPicPr>
              <p:blipFill>
                <a:blip r:embed="rId18"/>
              </p:blipFill>
              <p:spPr>
                <a:xfrm>
                  <a:off x="6078367" y="4919253"/>
                  <a:ext cx="1692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/>
                <p14:cNvContentPartPr/>
                <p14:nvPr/>
              </p14:nvContentPartPr>
              <p14:xfrm>
                <a:off x="6104287" y="4957773"/>
                <a:ext cx="360" cy="360"/>
              </p14:xfrm>
            </p:contentPart>
          </mc:Choice>
          <mc:Fallback xmlns="">
            <p:pic>
              <p:nvPicPr>
                <p:cNvPr id="18" name="墨迹 17"/>
              </p:nvPicPr>
              <p:blipFill>
                <a:blip r:embed="rId16"/>
              </p:blipFill>
              <p:spPr>
                <a:xfrm>
                  <a:off x="6104287" y="495777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/>
                <p14:cNvContentPartPr/>
                <p14:nvPr/>
              </p14:nvContentPartPr>
              <p14:xfrm>
                <a:off x="6071887" y="4932573"/>
                <a:ext cx="360" cy="266040"/>
              </p14:xfrm>
            </p:contentPart>
          </mc:Choice>
          <mc:Fallback xmlns="">
            <p:pic>
              <p:nvPicPr>
                <p:cNvPr id="19" name="墨迹 18"/>
              </p:nvPicPr>
              <p:blipFill>
                <a:blip r:embed="rId21"/>
              </p:blipFill>
              <p:spPr>
                <a:xfrm>
                  <a:off x="6071887" y="4932573"/>
                  <a:ext cx="360" cy="266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/>
                <p14:cNvContentPartPr/>
                <p14:nvPr/>
              </p14:nvContentPartPr>
              <p14:xfrm>
                <a:off x="6046327" y="5099613"/>
                <a:ext cx="360" cy="122400"/>
              </p14:xfrm>
            </p:contentPart>
          </mc:Choice>
          <mc:Fallback xmlns="">
            <p:pic>
              <p:nvPicPr>
                <p:cNvPr id="20" name="墨迹 19"/>
              </p:nvPicPr>
              <p:blipFill>
                <a:blip r:embed="rId23"/>
              </p:blipFill>
              <p:spPr>
                <a:xfrm>
                  <a:off x="6046327" y="5099613"/>
                  <a:ext cx="36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/>
                <p14:cNvContentPartPr/>
                <p14:nvPr/>
              </p14:nvContentPartPr>
              <p14:xfrm>
                <a:off x="6117247" y="5003133"/>
                <a:ext cx="360" cy="193320"/>
              </p14:xfrm>
            </p:contentPart>
          </mc:Choice>
          <mc:Fallback xmlns="">
            <p:pic>
              <p:nvPicPr>
                <p:cNvPr id="22" name="墨迹 21"/>
              </p:nvPicPr>
              <p:blipFill>
                <a:blip r:embed="rId25"/>
              </p:blipFill>
              <p:spPr>
                <a:xfrm>
                  <a:off x="6117247" y="5003133"/>
                  <a:ext cx="360" cy="19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/>
                <p14:cNvContentPartPr/>
                <p14:nvPr/>
              </p14:nvContentPartPr>
              <p14:xfrm>
                <a:off x="6149287" y="5202573"/>
                <a:ext cx="2880" cy="360"/>
              </p14:xfrm>
            </p:contentPart>
          </mc:Choice>
          <mc:Fallback xmlns="">
            <p:pic>
              <p:nvPicPr>
                <p:cNvPr id="23" name="墨迹 22"/>
              </p:nvPicPr>
              <p:blipFill>
                <a:blip r:embed="rId27"/>
              </p:blipFill>
              <p:spPr>
                <a:xfrm>
                  <a:off x="6149287" y="5202573"/>
                  <a:ext cx="28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墨迹 23"/>
                <p14:cNvContentPartPr/>
                <p14:nvPr/>
              </p14:nvContentPartPr>
              <p14:xfrm>
                <a:off x="6194287" y="5206533"/>
                <a:ext cx="360" cy="2880"/>
              </p14:xfrm>
            </p:contentPart>
          </mc:Choice>
          <mc:Fallback xmlns="">
            <p:pic>
              <p:nvPicPr>
                <p:cNvPr id="24" name="墨迹 23"/>
              </p:nvPicPr>
              <p:blipFill>
                <a:blip r:embed="rId29"/>
              </p:blipFill>
              <p:spPr>
                <a:xfrm>
                  <a:off x="6194287" y="5206533"/>
                  <a:ext cx="360" cy="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/>
                <p14:cNvContentPartPr/>
                <p14:nvPr/>
              </p14:nvContentPartPr>
              <p14:xfrm>
                <a:off x="6181687" y="5247933"/>
                <a:ext cx="360" cy="360"/>
              </p14:xfrm>
            </p:contentPart>
          </mc:Choice>
          <mc:Fallback xmlns="">
            <p:pic>
              <p:nvPicPr>
                <p:cNvPr id="26" name="墨迹 25"/>
              </p:nvPicPr>
              <p:blipFill>
                <a:blip r:embed="rId16"/>
              </p:blipFill>
              <p:spPr>
                <a:xfrm>
                  <a:off x="6181687" y="5247933"/>
                  <a:ext cx="360" cy="36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D:\机器学习与智能仿人机器人(2016)\2018\2018 AIIR lab\ppt\图片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686" y="7602779"/>
            <a:ext cx="3672114" cy="2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/>
          <p:cNvCxnSpPr/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/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/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/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/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/>
              <p:cNvCxnSpPr/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/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/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/>
          <p:cNvCxnSpPr/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7" y="1115177"/>
            <a:ext cx="3000089" cy="83748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46327" y="4913133"/>
            <a:ext cx="245160" cy="312840"/>
            <a:chOff x="6046327" y="4913133"/>
            <a:chExt cx="24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/>
                <p14:cNvContentPartPr/>
                <p14:nvPr/>
              </p14:nvContentPartPr>
              <p14:xfrm>
                <a:off x="6155767" y="4951653"/>
                <a:ext cx="75600" cy="77040"/>
              </p14:xfrm>
            </p:contentPart>
          </mc:Choice>
          <mc:Fallback xmlns="">
            <p:pic>
              <p:nvPicPr>
                <p:cNvPr id="2" name="墨迹 1"/>
              </p:nvPicPr>
              <p:blipFill>
                <a:blip r:embed="rId5"/>
              </p:blipFill>
              <p:spPr>
                <a:xfrm>
                  <a:off x="6155767" y="4951653"/>
                  <a:ext cx="75600" cy="7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/>
                <p14:cNvContentPartPr/>
                <p14:nvPr/>
              </p14:nvContentPartPr>
              <p14:xfrm>
                <a:off x="6240367" y="4919253"/>
                <a:ext cx="31680" cy="75960"/>
              </p14:xfrm>
            </p:contentPart>
          </mc:Choice>
          <mc:Fallback xmlns="">
            <p:pic>
              <p:nvPicPr>
                <p:cNvPr id="3" name="墨迹 2"/>
              </p:nvPicPr>
              <p:blipFill>
                <a:blip r:embed="rId7"/>
              </p:blipFill>
              <p:spPr>
                <a:xfrm>
                  <a:off x="6240367" y="4919253"/>
                  <a:ext cx="316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/>
                <p14:cNvContentPartPr/>
                <p14:nvPr/>
              </p14:nvContentPartPr>
              <p14:xfrm>
                <a:off x="6274207" y="4913133"/>
                <a:ext cx="4320" cy="182520"/>
              </p14:xfrm>
            </p:contentPart>
          </mc:Choice>
          <mc:Fallback xmlns="">
            <p:pic>
              <p:nvPicPr>
                <p:cNvPr id="4" name="墨迹 3"/>
              </p:nvPicPr>
              <p:blipFill>
                <a:blip r:embed="rId9"/>
              </p:blipFill>
              <p:spPr>
                <a:xfrm>
                  <a:off x="6274207" y="4913133"/>
                  <a:ext cx="4320" cy="18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/>
                <p14:cNvContentPartPr/>
                <p14:nvPr/>
              </p14:nvContentPartPr>
              <p14:xfrm>
                <a:off x="6291127" y="4945173"/>
                <a:ext cx="360" cy="231480"/>
              </p14:xfrm>
            </p:contentPart>
          </mc:Choice>
          <mc:Fallback xmlns="">
            <p:pic>
              <p:nvPicPr>
                <p:cNvPr id="6" name="墨迹 5"/>
              </p:nvPicPr>
              <p:blipFill>
                <a:blip r:embed="rId11"/>
              </p:blipFill>
              <p:spPr>
                <a:xfrm>
                  <a:off x="6291127" y="4945173"/>
                  <a:ext cx="360" cy="231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/>
                <p14:cNvContentPartPr/>
                <p14:nvPr/>
              </p14:nvContentPartPr>
              <p14:xfrm>
                <a:off x="6245767" y="5067213"/>
                <a:ext cx="360" cy="125640"/>
              </p14:xfrm>
            </p:contentPart>
          </mc:Choice>
          <mc:Fallback xmlns="">
            <p:pic>
              <p:nvPicPr>
                <p:cNvPr id="7" name="墨迹 6"/>
              </p:nvPicPr>
              <p:blipFill>
                <a:blip r:embed="rId13"/>
              </p:blipFill>
              <p:spPr>
                <a:xfrm>
                  <a:off x="6245767" y="5067213"/>
                  <a:ext cx="36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/>
                <p14:cNvContentPartPr/>
                <p14:nvPr/>
              </p14:nvContentPartPr>
              <p14:xfrm>
                <a:off x="6291127" y="5202573"/>
                <a:ext cx="360" cy="36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15"/>
              </p:blipFill>
              <p:spPr>
                <a:xfrm>
                  <a:off x="6291127" y="520257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/>
                <p14:cNvContentPartPr/>
                <p14:nvPr/>
              </p14:nvContentPartPr>
              <p14:xfrm>
                <a:off x="6058927" y="4938693"/>
                <a:ext cx="63720" cy="684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17"/>
              </p:blipFill>
              <p:spPr>
                <a:xfrm>
                  <a:off x="6058927" y="4938693"/>
                  <a:ext cx="637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/>
                <p14:cNvContentPartPr/>
                <p14:nvPr/>
              </p14:nvContentPartPr>
              <p14:xfrm>
                <a:off x="6079447" y="4938693"/>
                <a:ext cx="19440" cy="250560"/>
              </p14:xfrm>
            </p:contentPart>
          </mc:Choice>
          <mc:Fallback xmlns="">
            <p:pic>
              <p:nvPicPr>
                <p:cNvPr id="14" name="墨迹 13"/>
              </p:nvPicPr>
              <p:blipFill>
                <a:blip r:embed="rId19"/>
              </p:blipFill>
              <p:spPr>
                <a:xfrm>
                  <a:off x="6079447" y="4938693"/>
                  <a:ext cx="1944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/>
                <p14:cNvContentPartPr/>
                <p14:nvPr/>
              </p14:nvContentPartPr>
              <p14:xfrm>
                <a:off x="6084487" y="4951653"/>
                <a:ext cx="20160" cy="141480"/>
              </p14:xfrm>
            </p:contentPart>
          </mc:Choice>
          <mc:Fallback xmlns="">
            <p:pic>
              <p:nvPicPr>
                <p:cNvPr id="16" name="墨迹 15"/>
              </p:nvPicPr>
              <p:blipFill>
                <a:blip r:embed="rId21"/>
              </p:blipFill>
              <p:spPr>
                <a:xfrm>
                  <a:off x="6084487" y="4951653"/>
                  <a:ext cx="20160" cy="141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/>
                <p14:cNvContentPartPr/>
                <p14:nvPr/>
              </p14:nvContentPartPr>
              <p14:xfrm>
                <a:off x="6065407" y="4957773"/>
                <a:ext cx="7560" cy="268200"/>
              </p14:xfrm>
            </p:contentPart>
          </mc:Choice>
          <mc:Fallback xmlns="">
            <p:pic>
              <p:nvPicPr>
                <p:cNvPr id="17" name="墨迹 16"/>
              </p:nvPicPr>
              <p:blipFill>
                <a:blip r:embed="rId23"/>
              </p:blipFill>
              <p:spPr>
                <a:xfrm>
                  <a:off x="6065407" y="4957773"/>
                  <a:ext cx="7560" cy="26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/>
                <p14:cNvContentPartPr/>
                <p14:nvPr/>
              </p14:nvContentPartPr>
              <p14:xfrm>
                <a:off x="6046327" y="5183133"/>
                <a:ext cx="360" cy="12240"/>
              </p14:xfrm>
            </p:contentPart>
          </mc:Choice>
          <mc:Fallback xmlns="">
            <p:pic>
              <p:nvPicPr>
                <p:cNvPr id="18" name="墨迹 17"/>
              </p:nvPicPr>
              <p:blipFill>
                <a:blip r:embed="rId25"/>
              </p:blipFill>
              <p:spPr>
                <a:xfrm>
                  <a:off x="6046327" y="5183133"/>
                  <a:ext cx="360" cy="1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/>
                <p14:cNvContentPartPr/>
                <p14:nvPr/>
              </p14:nvContentPartPr>
              <p14:xfrm>
                <a:off x="6136327" y="4983693"/>
                <a:ext cx="360" cy="159480"/>
              </p14:xfrm>
            </p:contentPart>
          </mc:Choice>
          <mc:Fallback xmlns="">
            <p:pic>
              <p:nvPicPr>
                <p:cNvPr id="19" name="墨迹 18"/>
              </p:nvPicPr>
              <p:blipFill>
                <a:blip r:embed="rId27"/>
              </p:blipFill>
              <p:spPr>
                <a:xfrm>
                  <a:off x="6136327" y="4983693"/>
                  <a:ext cx="360" cy="15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/>
                <p14:cNvContentPartPr/>
                <p14:nvPr/>
              </p14:nvContentPartPr>
              <p14:xfrm>
                <a:off x="6162247" y="5022573"/>
                <a:ext cx="20160" cy="122760"/>
              </p14:xfrm>
            </p:contentPart>
          </mc:Choice>
          <mc:Fallback xmlns="">
            <p:pic>
              <p:nvPicPr>
                <p:cNvPr id="20" name="墨迹 19"/>
              </p:nvPicPr>
              <p:blipFill>
                <a:blip r:embed="rId29"/>
              </p:blipFill>
              <p:spPr>
                <a:xfrm>
                  <a:off x="6162247" y="5022573"/>
                  <a:ext cx="2016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/>
                <p14:cNvContentPartPr/>
                <p14:nvPr/>
              </p14:nvContentPartPr>
              <p14:xfrm>
                <a:off x="6187807" y="5048493"/>
                <a:ext cx="360" cy="100080"/>
              </p14:xfrm>
            </p:contentPart>
          </mc:Choice>
          <mc:Fallback xmlns="">
            <p:pic>
              <p:nvPicPr>
                <p:cNvPr id="21" name="墨迹 20"/>
              </p:nvPicPr>
              <p:blipFill>
                <a:blip r:embed="rId31"/>
              </p:blipFill>
              <p:spPr>
                <a:xfrm>
                  <a:off x="6187807" y="5048493"/>
                  <a:ext cx="360" cy="10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/>
                <p14:cNvContentPartPr/>
                <p14:nvPr/>
              </p14:nvContentPartPr>
              <p14:xfrm>
                <a:off x="6099607" y="5157933"/>
                <a:ext cx="159120" cy="65520"/>
              </p14:xfrm>
            </p:contentPart>
          </mc:Choice>
          <mc:Fallback xmlns="">
            <p:pic>
              <p:nvPicPr>
                <p:cNvPr id="22" name="墨迹 21"/>
              </p:nvPicPr>
              <p:blipFill>
                <a:blip r:embed="rId33"/>
              </p:blipFill>
              <p:spPr>
                <a:xfrm>
                  <a:off x="6099607" y="5157933"/>
                  <a:ext cx="159120" cy="6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/>
                <p14:cNvContentPartPr/>
                <p14:nvPr/>
              </p14:nvContentPartPr>
              <p14:xfrm>
                <a:off x="6155047" y="4932573"/>
                <a:ext cx="84960" cy="13320"/>
              </p14:xfrm>
            </p:contentPart>
          </mc:Choice>
          <mc:Fallback xmlns="">
            <p:pic>
              <p:nvPicPr>
                <p:cNvPr id="23" name="墨迹 22"/>
              </p:nvPicPr>
              <p:blipFill>
                <a:blip r:embed="rId35"/>
              </p:blipFill>
              <p:spPr>
                <a:xfrm>
                  <a:off x="6155047" y="4932573"/>
                  <a:ext cx="84960" cy="1332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对象 32"/>
          <p:cNvGraphicFramePr>
            <a:graphicFrameLocks noChangeAspect="1"/>
          </p:cNvGraphicFramePr>
          <p:nvPr userDrawn="1"/>
        </p:nvGraphicFramePr>
        <p:xfrm>
          <a:off x="9489047" y="5261428"/>
          <a:ext cx="35157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029575" imgH="9753600" progId="Photoshop.Image.13">
                  <p:embed/>
                </p:oleObj>
              </mc:Choice>
              <mc:Fallback>
                <p:oleObj name="Image" r:id="rId2" imgW="8029575" imgH="9753600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89047" y="5261428"/>
                        <a:ext cx="35157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" name="组合 107"/>
          <p:cNvGrpSpPr/>
          <p:nvPr userDrawn="1"/>
        </p:nvGrpSpPr>
        <p:grpSpPr>
          <a:xfrm>
            <a:off x="0" y="60437"/>
            <a:ext cx="13004800" cy="1149238"/>
            <a:chOff x="0" y="60437"/>
            <a:chExt cx="13004800" cy="1149238"/>
          </a:xfrm>
        </p:grpSpPr>
        <p:sp>
          <p:nvSpPr>
            <p:cNvPr id="109" name="矩形"/>
            <p:cNvSpPr/>
            <p:nvPr userDrawn="1"/>
          </p:nvSpPr>
          <p:spPr>
            <a:xfrm>
              <a:off x="0" y="125498"/>
              <a:ext cx="13004800" cy="933086"/>
            </a:xfrm>
            <a:prstGeom prst="rect">
              <a:avLst/>
            </a:prstGeom>
            <a:solidFill>
              <a:srgbClr val="921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10" name="矩形"/>
            <p:cNvSpPr/>
            <p:nvPr userDrawn="1"/>
          </p:nvSpPr>
          <p:spPr>
            <a:xfrm>
              <a:off x="212381" y="60437"/>
              <a:ext cx="2263147" cy="114923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1" name="AIPKU"/>
            <p:cNvSpPr txBox="1"/>
            <p:nvPr/>
          </p:nvSpPr>
          <p:spPr>
            <a:xfrm>
              <a:off x="682706" y="353804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r>
                <a:rPr sz="3000" dirty="0">
                  <a:solidFill>
                    <a:srgbClr val="921100"/>
                  </a:solidFill>
                </a:rPr>
                <a:t>AIPKU</a:t>
              </a:r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endParaRPr sz="3000" dirty="0">
                <a:solidFill>
                  <a:srgbClr val="921100"/>
                </a:solidFill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>
            <a:xfrm flipH="1">
              <a:off x="447161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447161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491327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491327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3936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438243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43824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393650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矩形: 剪去单角 119"/>
            <p:cNvSpPr/>
            <p:nvPr userDrawn="1"/>
          </p:nvSpPr>
          <p:spPr>
            <a:xfrm flipH="1">
              <a:off x="677723" y="366186"/>
              <a:ext cx="1274386" cy="539492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21" name="组合 120"/>
            <p:cNvGrpSpPr/>
            <p:nvPr userDrawn="1"/>
          </p:nvGrpSpPr>
          <p:grpSpPr>
            <a:xfrm>
              <a:off x="2027850" y="319096"/>
              <a:ext cx="262309" cy="139484"/>
              <a:chOff x="2027850" y="319096"/>
              <a:chExt cx="262309" cy="139484"/>
            </a:xfrm>
          </p:grpSpPr>
          <p:cxnSp>
            <p:nvCxnSpPr>
              <p:cNvPr id="130" name="连接符: 肘形 129"/>
              <p:cNvCxnSpPr/>
              <p:nvPr/>
            </p:nvCxnSpPr>
            <p:spPr>
              <a:xfrm flipV="1">
                <a:off x="2027850" y="355793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rgbClr val="921100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1" name="椭圆 130"/>
              <p:cNvSpPr/>
              <p:nvPr/>
            </p:nvSpPr>
            <p:spPr>
              <a:xfrm>
                <a:off x="2215357" y="319096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rgbClr val="9211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cxnSp>
          <p:nvCxnSpPr>
            <p:cNvPr id="122" name="直接连接符 121"/>
            <p:cNvCxnSpPr/>
            <p:nvPr userDrawn="1"/>
          </p:nvCxnSpPr>
          <p:spPr>
            <a:xfrm>
              <a:off x="2027850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3" name="直接连接符 122"/>
            <p:cNvCxnSpPr/>
            <p:nvPr userDrawn="1"/>
          </p:nvCxnSpPr>
          <p:spPr>
            <a:xfrm>
              <a:off x="2027850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直接连接符 123"/>
            <p:cNvCxnSpPr/>
            <p:nvPr userDrawn="1"/>
          </p:nvCxnSpPr>
          <p:spPr>
            <a:xfrm>
              <a:off x="2027851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直接连接符 124"/>
            <p:cNvCxnSpPr/>
            <p:nvPr userDrawn="1"/>
          </p:nvCxnSpPr>
          <p:spPr>
            <a:xfrm>
              <a:off x="2027851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连接符 125"/>
            <p:cNvCxnSpPr/>
            <p:nvPr userDrawn="1"/>
          </p:nvCxnSpPr>
          <p:spPr>
            <a:xfrm>
              <a:off x="21964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直接连接符 126"/>
            <p:cNvCxnSpPr/>
            <p:nvPr userDrawn="1"/>
          </p:nvCxnSpPr>
          <p:spPr>
            <a:xfrm>
              <a:off x="2151855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直接连接符 127"/>
            <p:cNvCxnSpPr/>
            <p:nvPr userDrawn="1"/>
          </p:nvCxnSpPr>
          <p:spPr>
            <a:xfrm>
              <a:off x="215185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接连接符 128"/>
            <p:cNvCxnSpPr/>
            <p:nvPr userDrawn="1"/>
          </p:nvCxnSpPr>
          <p:spPr>
            <a:xfrm>
              <a:off x="2196448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2" name="矩形"/>
          <p:cNvSpPr/>
          <p:nvPr userDrawn="1"/>
        </p:nvSpPr>
        <p:spPr>
          <a:xfrm>
            <a:off x="1" y="9239523"/>
            <a:ext cx="13004800" cy="539491"/>
          </a:xfrm>
          <a:prstGeom prst="rect">
            <a:avLst/>
          </a:prstGeom>
          <a:solidFill>
            <a:srgbClr val="92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3791" y="227219"/>
            <a:ext cx="9455069" cy="7347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01242" y="9237143"/>
            <a:ext cx="2002316" cy="5164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460121"/>
            <a:ext cx="11099800" cy="74171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408167" y="1146093"/>
              <a:ext cx="36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8167" y="1146093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120087" y="463173"/>
              <a:ext cx="360" cy="298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120087" y="463173"/>
                <a:ext cx="360" cy="29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887167" y="470013"/>
              <a:ext cx="190440" cy="3211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887167" y="470013"/>
                <a:ext cx="190440" cy="32112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 userDrawn="1"/>
        </p:nvGraphicFramePr>
        <p:xfrm>
          <a:off x="2103467" y="3225636"/>
          <a:ext cx="10901333" cy="652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1210925" imgH="6715125" progId="Photoshop.Image.13">
                  <p:embed/>
                </p:oleObj>
              </mc:Choice>
              <mc:Fallback>
                <p:oleObj name="Image" r:id="rId2" imgW="11210925" imgH="6715125" progId="Photoshop.Image.1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3467" y="3225636"/>
                        <a:ext cx="10901333" cy="652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>
              <a:alpha val="8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/>
          <p:cNvCxnSpPr/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/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/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/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/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/>
              <p:cNvCxnSpPr/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/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/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/>
          <p:cNvCxnSpPr/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" y="389463"/>
            <a:ext cx="3000089" cy="837481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046327" y="4919253"/>
            <a:ext cx="264600" cy="329040"/>
            <a:chOff x="6046327" y="4919253"/>
            <a:chExt cx="26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/>
                <p14:cNvContentPartPr/>
                <p14:nvPr/>
              </p14:nvContentPartPr>
              <p14:xfrm>
                <a:off x="6149287" y="4932573"/>
                <a:ext cx="360" cy="100080"/>
              </p14:xfrm>
            </p:contentPart>
          </mc:Choice>
          <mc:Fallback xmlns="">
            <p:pic>
              <p:nvPicPr>
                <p:cNvPr id="5" name="墨迹 4"/>
              </p:nvPicPr>
              <p:blipFill>
                <a:blip r:embed="rId6"/>
              </p:blipFill>
              <p:spPr>
                <a:xfrm>
                  <a:off x="6149287" y="4932573"/>
                  <a:ext cx="360" cy="10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/>
                <p14:cNvContentPartPr/>
                <p14:nvPr/>
              </p14:nvContentPartPr>
              <p14:xfrm>
                <a:off x="6168367" y="4983693"/>
                <a:ext cx="14760" cy="184320"/>
              </p14:xfrm>
            </p:contentPart>
          </mc:Choice>
          <mc:Fallback xmlns="">
            <p:pic>
              <p:nvPicPr>
                <p:cNvPr id="6" name="墨迹 5"/>
              </p:nvPicPr>
              <p:blipFill>
                <a:blip r:embed="rId8"/>
              </p:blipFill>
              <p:spPr>
                <a:xfrm>
                  <a:off x="6168367" y="4983693"/>
                  <a:ext cx="14760" cy="18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/>
                <p14:cNvContentPartPr/>
                <p14:nvPr/>
              </p14:nvContentPartPr>
              <p14:xfrm>
                <a:off x="6277807" y="4919253"/>
                <a:ext cx="360" cy="276840"/>
              </p14:xfrm>
            </p:contentPart>
          </mc:Choice>
          <mc:Fallback xmlns="">
            <p:pic>
              <p:nvPicPr>
                <p:cNvPr id="8" name="墨迹 7"/>
              </p:nvPicPr>
              <p:blipFill>
                <a:blip r:embed="rId10"/>
              </p:blipFill>
              <p:spPr>
                <a:xfrm>
                  <a:off x="6277807" y="4919253"/>
                  <a:ext cx="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/>
                <p14:cNvContentPartPr/>
                <p14:nvPr/>
              </p14:nvContentPartPr>
              <p14:xfrm>
                <a:off x="6297607" y="4964613"/>
                <a:ext cx="13320" cy="24408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12"/>
              </p:blipFill>
              <p:spPr>
                <a:xfrm>
                  <a:off x="6297607" y="4964613"/>
                  <a:ext cx="13320" cy="24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/>
                <p14:cNvContentPartPr/>
                <p14:nvPr/>
              </p14:nvContentPartPr>
              <p14:xfrm>
                <a:off x="6213727" y="4919253"/>
                <a:ext cx="6840" cy="27648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14"/>
              </p:blipFill>
              <p:spPr>
                <a:xfrm>
                  <a:off x="6213727" y="4919253"/>
                  <a:ext cx="6840" cy="27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/>
                <p14:cNvContentPartPr/>
                <p14:nvPr/>
              </p14:nvContentPartPr>
              <p14:xfrm>
                <a:off x="6245767" y="5209053"/>
                <a:ext cx="360" cy="360"/>
              </p14:xfrm>
            </p:contentPart>
          </mc:Choice>
          <mc:Fallback xmlns="">
            <p:pic>
              <p:nvPicPr>
                <p:cNvPr id="15" name="墨迹 14"/>
              </p:nvPicPr>
              <p:blipFill>
                <a:blip r:embed="rId16"/>
              </p:blipFill>
              <p:spPr>
                <a:xfrm>
                  <a:off x="6245767" y="520905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/>
                <p14:cNvContentPartPr/>
                <p14:nvPr/>
              </p14:nvContentPartPr>
              <p14:xfrm>
                <a:off x="6078367" y="4919253"/>
                <a:ext cx="16920" cy="56520"/>
              </p14:xfrm>
            </p:contentPart>
          </mc:Choice>
          <mc:Fallback xmlns="">
            <p:pic>
              <p:nvPicPr>
                <p:cNvPr id="17" name="墨迹 16"/>
              </p:nvPicPr>
              <p:blipFill>
                <a:blip r:embed="rId18"/>
              </p:blipFill>
              <p:spPr>
                <a:xfrm>
                  <a:off x="6078367" y="4919253"/>
                  <a:ext cx="1692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/>
                <p14:cNvContentPartPr/>
                <p14:nvPr/>
              </p14:nvContentPartPr>
              <p14:xfrm>
                <a:off x="6104287" y="4957773"/>
                <a:ext cx="360" cy="360"/>
              </p14:xfrm>
            </p:contentPart>
          </mc:Choice>
          <mc:Fallback xmlns="">
            <p:pic>
              <p:nvPicPr>
                <p:cNvPr id="18" name="墨迹 17"/>
              </p:nvPicPr>
              <p:blipFill>
                <a:blip r:embed="rId16"/>
              </p:blipFill>
              <p:spPr>
                <a:xfrm>
                  <a:off x="6104287" y="495777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/>
                <p14:cNvContentPartPr/>
                <p14:nvPr/>
              </p14:nvContentPartPr>
              <p14:xfrm>
                <a:off x="6071887" y="4932573"/>
                <a:ext cx="360" cy="266040"/>
              </p14:xfrm>
            </p:contentPart>
          </mc:Choice>
          <mc:Fallback xmlns="">
            <p:pic>
              <p:nvPicPr>
                <p:cNvPr id="19" name="墨迹 18"/>
              </p:nvPicPr>
              <p:blipFill>
                <a:blip r:embed="rId21"/>
              </p:blipFill>
              <p:spPr>
                <a:xfrm>
                  <a:off x="6071887" y="4932573"/>
                  <a:ext cx="360" cy="266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/>
                <p14:cNvContentPartPr/>
                <p14:nvPr/>
              </p14:nvContentPartPr>
              <p14:xfrm>
                <a:off x="6046327" y="5099613"/>
                <a:ext cx="360" cy="122400"/>
              </p14:xfrm>
            </p:contentPart>
          </mc:Choice>
          <mc:Fallback xmlns="">
            <p:pic>
              <p:nvPicPr>
                <p:cNvPr id="20" name="墨迹 19"/>
              </p:nvPicPr>
              <p:blipFill>
                <a:blip r:embed="rId23"/>
              </p:blipFill>
              <p:spPr>
                <a:xfrm>
                  <a:off x="6046327" y="5099613"/>
                  <a:ext cx="36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/>
                <p14:cNvContentPartPr/>
                <p14:nvPr/>
              </p14:nvContentPartPr>
              <p14:xfrm>
                <a:off x="6117247" y="5003133"/>
                <a:ext cx="360" cy="193320"/>
              </p14:xfrm>
            </p:contentPart>
          </mc:Choice>
          <mc:Fallback xmlns="">
            <p:pic>
              <p:nvPicPr>
                <p:cNvPr id="22" name="墨迹 21"/>
              </p:nvPicPr>
              <p:blipFill>
                <a:blip r:embed="rId25"/>
              </p:blipFill>
              <p:spPr>
                <a:xfrm>
                  <a:off x="6117247" y="5003133"/>
                  <a:ext cx="360" cy="19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/>
                <p14:cNvContentPartPr/>
                <p14:nvPr/>
              </p14:nvContentPartPr>
              <p14:xfrm>
                <a:off x="6149287" y="5202573"/>
                <a:ext cx="2880" cy="360"/>
              </p14:xfrm>
            </p:contentPart>
          </mc:Choice>
          <mc:Fallback xmlns="">
            <p:pic>
              <p:nvPicPr>
                <p:cNvPr id="23" name="墨迹 22"/>
              </p:nvPicPr>
              <p:blipFill>
                <a:blip r:embed="rId27"/>
              </p:blipFill>
              <p:spPr>
                <a:xfrm>
                  <a:off x="6149287" y="5202573"/>
                  <a:ext cx="28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墨迹 23"/>
                <p14:cNvContentPartPr/>
                <p14:nvPr/>
              </p14:nvContentPartPr>
              <p14:xfrm>
                <a:off x="6194287" y="5206533"/>
                <a:ext cx="360" cy="2880"/>
              </p14:xfrm>
            </p:contentPart>
          </mc:Choice>
          <mc:Fallback xmlns="">
            <p:pic>
              <p:nvPicPr>
                <p:cNvPr id="24" name="墨迹 23"/>
              </p:nvPicPr>
              <p:blipFill>
                <a:blip r:embed="rId29"/>
              </p:blipFill>
              <p:spPr>
                <a:xfrm>
                  <a:off x="6194287" y="5206533"/>
                  <a:ext cx="360" cy="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/>
                <p14:cNvContentPartPr/>
                <p14:nvPr/>
              </p14:nvContentPartPr>
              <p14:xfrm>
                <a:off x="6181687" y="5247933"/>
                <a:ext cx="360" cy="360"/>
              </p14:xfrm>
            </p:contentPart>
          </mc:Choice>
          <mc:Fallback xmlns="">
            <p:pic>
              <p:nvPicPr>
                <p:cNvPr id="26" name="墨迹 25"/>
              </p:nvPicPr>
              <p:blipFill>
                <a:blip r:embed="rId16"/>
              </p:blipFill>
              <p:spPr>
                <a:xfrm>
                  <a:off x="6181687" y="5247933"/>
                  <a:ext cx="360" cy="36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D:\机器学习与智能仿人机器人(2016)\2018\2018 AIIR lab\ppt\图片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686" y="7602779"/>
            <a:ext cx="3672114" cy="2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/>
          <p:cNvCxnSpPr/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/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/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/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/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/>
              <p:cNvCxnSpPr/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/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/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/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/>
          <p:cNvCxnSpPr/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7" y="1115177"/>
            <a:ext cx="3000089" cy="83748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46327" y="4913133"/>
            <a:ext cx="245160" cy="312840"/>
            <a:chOff x="6046327" y="4913133"/>
            <a:chExt cx="24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/>
                <p14:cNvContentPartPr/>
                <p14:nvPr/>
              </p14:nvContentPartPr>
              <p14:xfrm>
                <a:off x="6155767" y="4951653"/>
                <a:ext cx="75600" cy="77040"/>
              </p14:xfrm>
            </p:contentPart>
          </mc:Choice>
          <mc:Fallback xmlns="">
            <p:pic>
              <p:nvPicPr>
                <p:cNvPr id="2" name="墨迹 1"/>
              </p:nvPicPr>
              <p:blipFill>
                <a:blip r:embed="rId5"/>
              </p:blipFill>
              <p:spPr>
                <a:xfrm>
                  <a:off x="6155767" y="4951653"/>
                  <a:ext cx="75600" cy="7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/>
                <p14:cNvContentPartPr/>
                <p14:nvPr/>
              </p14:nvContentPartPr>
              <p14:xfrm>
                <a:off x="6240367" y="4919253"/>
                <a:ext cx="31680" cy="75960"/>
              </p14:xfrm>
            </p:contentPart>
          </mc:Choice>
          <mc:Fallback xmlns="">
            <p:pic>
              <p:nvPicPr>
                <p:cNvPr id="3" name="墨迹 2"/>
              </p:nvPicPr>
              <p:blipFill>
                <a:blip r:embed="rId7"/>
              </p:blipFill>
              <p:spPr>
                <a:xfrm>
                  <a:off x="6240367" y="4919253"/>
                  <a:ext cx="316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/>
                <p14:cNvContentPartPr/>
                <p14:nvPr/>
              </p14:nvContentPartPr>
              <p14:xfrm>
                <a:off x="6274207" y="4913133"/>
                <a:ext cx="4320" cy="182520"/>
              </p14:xfrm>
            </p:contentPart>
          </mc:Choice>
          <mc:Fallback xmlns="">
            <p:pic>
              <p:nvPicPr>
                <p:cNvPr id="4" name="墨迹 3"/>
              </p:nvPicPr>
              <p:blipFill>
                <a:blip r:embed="rId9"/>
              </p:blipFill>
              <p:spPr>
                <a:xfrm>
                  <a:off x="6274207" y="4913133"/>
                  <a:ext cx="4320" cy="18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/>
                <p14:cNvContentPartPr/>
                <p14:nvPr/>
              </p14:nvContentPartPr>
              <p14:xfrm>
                <a:off x="6291127" y="4945173"/>
                <a:ext cx="360" cy="231480"/>
              </p14:xfrm>
            </p:contentPart>
          </mc:Choice>
          <mc:Fallback xmlns="">
            <p:pic>
              <p:nvPicPr>
                <p:cNvPr id="6" name="墨迹 5"/>
              </p:nvPicPr>
              <p:blipFill>
                <a:blip r:embed="rId11"/>
              </p:blipFill>
              <p:spPr>
                <a:xfrm>
                  <a:off x="6291127" y="4945173"/>
                  <a:ext cx="360" cy="231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/>
                <p14:cNvContentPartPr/>
                <p14:nvPr/>
              </p14:nvContentPartPr>
              <p14:xfrm>
                <a:off x="6245767" y="5067213"/>
                <a:ext cx="360" cy="125640"/>
              </p14:xfrm>
            </p:contentPart>
          </mc:Choice>
          <mc:Fallback xmlns="">
            <p:pic>
              <p:nvPicPr>
                <p:cNvPr id="7" name="墨迹 6"/>
              </p:nvPicPr>
              <p:blipFill>
                <a:blip r:embed="rId13"/>
              </p:blipFill>
              <p:spPr>
                <a:xfrm>
                  <a:off x="6245767" y="5067213"/>
                  <a:ext cx="36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/>
                <p14:cNvContentPartPr/>
                <p14:nvPr/>
              </p14:nvContentPartPr>
              <p14:xfrm>
                <a:off x="6291127" y="5202573"/>
                <a:ext cx="360" cy="360"/>
              </p14:xfrm>
            </p:contentPart>
          </mc:Choice>
          <mc:Fallback xmlns="">
            <p:pic>
              <p:nvPicPr>
                <p:cNvPr id="9" name="墨迹 8"/>
              </p:nvPicPr>
              <p:blipFill>
                <a:blip r:embed="rId15"/>
              </p:blipFill>
              <p:spPr>
                <a:xfrm>
                  <a:off x="6291127" y="5202573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/>
                <p14:cNvContentPartPr/>
                <p14:nvPr/>
              </p14:nvContentPartPr>
              <p14:xfrm>
                <a:off x="6058927" y="4938693"/>
                <a:ext cx="63720" cy="684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17"/>
              </p:blipFill>
              <p:spPr>
                <a:xfrm>
                  <a:off x="6058927" y="4938693"/>
                  <a:ext cx="637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/>
                <p14:cNvContentPartPr/>
                <p14:nvPr/>
              </p14:nvContentPartPr>
              <p14:xfrm>
                <a:off x="6079447" y="4938693"/>
                <a:ext cx="19440" cy="250560"/>
              </p14:xfrm>
            </p:contentPart>
          </mc:Choice>
          <mc:Fallback xmlns="">
            <p:pic>
              <p:nvPicPr>
                <p:cNvPr id="14" name="墨迹 13"/>
              </p:nvPicPr>
              <p:blipFill>
                <a:blip r:embed="rId19"/>
              </p:blipFill>
              <p:spPr>
                <a:xfrm>
                  <a:off x="6079447" y="4938693"/>
                  <a:ext cx="1944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/>
                <p14:cNvContentPartPr/>
                <p14:nvPr/>
              </p14:nvContentPartPr>
              <p14:xfrm>
                <a:off x="6084487" y="4951653"/>
                <a:ext cx="20160" cy="141480"/>
              </p14:xfrm>
            </p:contentPart>
          </mc:Choice>
          <mc:Fallback xmlns="">
            <p:pic>
              <p:nvPicPr>
                <p:cNvPr id="16" name="墨迹 15"/>
              </p:nvPicPr>
              <p:blipFill>
                <a:blip r:embed="rId21"/>
              </p:blipFill>
              <p:spPr>
                <a:xfrm>
                  <a:off x="6084487" y="4951653"/>
                  <a:ext cx="20160" cy="141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/>
                <p14:cNvContentPartPr/>
                <p14:nvPr/>
              </p14:nvContentPartPr>
              <p14:xfrm>
                <a:off x="6065407" y="4957773"/>
                <a:ext cx="7560" cy="268200"/>
              </p14:xfrm>
            </p:contentPart>
          </mc:Choice>
          <mc:Fallback xmlns="">
            <p:pic>
              <p:nvPicPr>
                <p:cNvPr id="17" name="墨迹 16"/>
              </p:nvPicPr>
              <p:blipFill>
                <a:blip r:embed="rId23"/>
              </p:blipFill>
              <p:spPr>
                <a:xfrm>
                  <a:off x="6065407" y="4957773"/>
                  <a:ext cx="7560" cy="26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/>
                <p14:cNvContentPartPr/>
                <p14:nvPr/>
              </p14:nvContentPartPr>
              <p14:xfrm>
                <a:off x="6046327" y="5183133"/>
                <a:ext cx="360" cy="12240"/>
              </p14:xfrm>
            </p:contentPart>
          </mc:Choice>
          <mc:Fallback xmlns="">
            <p:pic>
              <p:nvPicPr>
                <p:cNvPr id="18" name="墨迹 17"/>
              </p:nvPicPr>
              <p:blipFill>
                <a:blip r:embed="rId25"/>
              </p:blipFill>
              <p:spPr>
                <a:xfrm>
                  <a:off x="6046327" y="5183133"/>
                  <a:ext cx="360" cy="1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/>
                <p14:cNvContentPartPr/>
                <p14:nvPr/>
              </p14:nvContentPartPr>
              <p14:xfrm>
                <a:off x="6136327" y="4983693"/>
                <a:ext cx="360" cy="159480"/>
              </p14:xfrm>
            </p:contentPart>
          </mc:Choice>
          <mc:Fallback xmlns="">
            <p:pic>
              <p:nvPicPr>
                <p:cNvPr id="19" name="墨迹 18"/>
              </p:nvPicPr>
              <p:blipFill>
                <a:blip r:embed="rId27"/>
              </p:blipFill>
              <p:spPr>
                <a:xfrm>
                  <a:off x="6136327" y="4983693"/>
                  <a:ext cx="360" cy="15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/>
                <p14:cNvContentPartPr/>
                <p14:nvPr/>
              </p14:nvContentPartPr>
              <p14:xfrm>
                <a:off x="6162247" y="5022573"/>
                <a:ext cx="20160" cy="122760"/>
              </p14:xfrm>
            </p:contentPart>
          </mc:Choice>
          <mc:Fallback xmlns="">
            <p:pic>
              <p:nvPicPr>
                <p:cNvPr id="20" name="墨迹 19"/>
              </p:nvPicPr>
              <p:blipFill>
                <a:blip r:embed="rId29"/>
              </p:blipFill>
              <p:spPr>
                <a:xfrm>
                  <a:off x="6162247" y="5022573"/>
                  <a:ext cx="2016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/>
                <p14:cNvContentPartPr/>
                <p14:nvPr/>
              </p14:nvContentPartPr>
              <p14:xfrm>
                <a:off x="6187807" y="5048493"/>
                <a:ext cx="360" cy="100080"/>
              </p14:xfrm>
            </p:contentPart>
          </mc:Choice>
          <mc:Fallback xmlns="">
            <p:pic>
              <p:nvPicPr>
                <p:cNvPr id="21" name="墨迹 20"/>
              </p:nvPicPr>
              <p:blipFill>
                <a:blip r:embed="rId31"/>
              </p:blipFill>
              <p:spPr>
                <a:xfrm>
                  <a:off x="6187807" y="5048493"/>
                  <a:ext cx="360" cy="10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/>
                <p14:cNvContentPartPr/>
                <p14:nvPr/>
              </p14:nvContentPartPr>
              <p14:xfrm>
                <a:off x="6099607" y="5157933"/>
                <a:ext cx="159120" cy="65520"/>
              </p14:xfrm>
            </p:contentPart>
          </mc:Choice>
          <mc:Fallback xmlns="">
            <p:pic>
              <p:nvPicPr>
                <p:cNvPr id="22" name="墨迹 21"/>
              </p:nvPicPr>
              <p:blipFill>
                <a:blip r:embed="rId33"/>
              </p:blipFill>
              <p:spPr>
                <a:xfrm>
                  <a:off x="6099607" y="5157933"/>
                  <a:ext cx="159120" cy="6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/>
                <p14:cNvContentPartPr/>
                <p14:nvPr/>
              </p14:nvContentPartPr>
              <p14:xfrm>
                <a:off x="6155047" y="4932573"/>
                <a:ext cx="84960" cy="13320"/>
              </p14:xfrm>
            </p:contentPart>
          </mc:Choice>
          <mc:Fallback xmlns="">
            <p:pic>
              <p:nvPicPr>
                <p:cNvPr id="23" name="墨迹 22"/>
              </p:nvPicPr>
              <p:blipFill>
                <a:blip r:embed="rId35"/>
              </p:blipFill>
              <p:spPr>
                <a:xfrm>
                  <a:off x="6155047" y="4932573"/>
                  <a:ext cx="84960" cy="1332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对象 32"/>
          <p:cNvGraphicFramePr>
            <a:graphicFrameLocks noChangeAspect="1"/>
          </p:cNvGraphicFramePr>
          <p:nvPr userDrawn="1"/>
        </p:nvGraphicFramePr>
        <p:xfrm>
          <a:off x="9489047" y="5261428"/>
          <a:ext cx="35157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029575" imgH="9753600" progId="Photoshop.Image.13">
                  <p:embed/>
                </p:oleObj>
              </mc:Choice>
              <mc:Fallback>
                <p:oleObj name="Image" r:id="rId2" imgW="8029575" imgH="9753600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89047" y="5261428"/>
                        <a:ext cx="35157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" name="组合 107"/>
          <p:cNvGrpSpPr/>
          <p:nvPr userDrawn="1"/>
        </p:nvGrpSpPr>
        <p:grpSpPr>
          <a:xfrm>
            <a:off x="0" y="60437"/>
            <a:ext cx="13004800" cy="1149238"/>
            <a:chOff x="0" y="60437"/>
            <a:chExt cx="13004800" cy="1149238"/>
          </a:xfrm>
        </p:grpSpPr>
        <p:sp>
          <p:nvSpPr>
            <p:cNvPr id="109" name="矩形"/>
            <p:cNvSpPr/>
            <p:nvPr userDrawn="1"/>
          </p:nvSpPr>
          <p:spPr>
            <a:xfrm>
              <a:off x="0" y="125498"/>
              <a:ext cx="13004800" cy="933086"/>
            </a:xfrm>
            <a:prstGeom prst="rect">
              <a:avLst/>
            </a:prstGeom>
            <a:solidFill>
              <a:srgbClr val="921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400" dirty="0"/>
            </a:p>
          </p:txBody>
        </p:sp>
        <p:sp>
          <p:nvSpPr>
            <p:cNvPr id="110" name="矩形"/>
            <p:cNvSpPr/>
            <p:nvPr userDrawn="1"/>
          </p:nvSpPr>
          <p:spPr>
            <a:xfrm>
              <a:off x="212381" y="60437"/>
              <a:ext cx="2263147" cy="114923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400"/>
            </a:p>
          </p:txBody>
        </p:sp>
        <p:sp>
          <p:nvSpPr>
            <p:cNvPr id="111" name="AIPKU"/>
            <p:cNvSpPr txBox="1"/>
            <p:nvPr/>
          </p:nvSpPr>
          <p:spPr>
            <a:xfrm>
              <a:off x="682706" y="353804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 panose="020B0806030902050204"/>
                  <a:ea typeface="Impact" panose="020B0806030902050204"/>
                  <a:cs typeface="Impact" panose="020B0806030902050204"/>
                  <a:sym typeface="Impact" panose="020B0806030902050204"/>
                </a:defRPr>
              </a:lvl1pPr>
            </a:lstStyle>
            <a:p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r>
                <a:rPr sz="3000" dirty="0">
                  <a:solidFill>
                    <a:srgbClr val="921100"/>
                  </a:solidFill>
                </a:rPr>
                <a:t>AIPKU</a:t>
              </a:r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endParaRPr sz="3000" dirty="0">
                <a:solidFill>
                  <a:srgbClr val="921100"/>
                </a:solidFill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>
            <a:xfrm flipH="1">
              <a:off x="447161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447161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491327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491327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3936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438243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43824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393650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矩形: 剪去单角 119"/>
            <p:cNvSpPr/>
            <p:nvPr userDrawn="1"/>
          </p:nvSpPr>
          <p:spPr>
            <a:xfrm flipH="1">
              <a:off x="677723" y="366186"/>
              <a:ext cx="1274386" cy="539492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21" name="组合 120"/>
            <p:cNvGrpSpPr/>
            <p:nvPr userDrawn="1"/>
          </p:nvGrpSpPr>
          <p:grpSpPr>
            <a:xfrm>
              <a:off x="2027850" y="319096"/>
              <a:ext cx="262309" cy="139484"/>
              <a:chOff x="2027850" y="319096"/>
              <a:chExt cx="262309" cy="139484"/>
            </a:xfrm>
          </p:grpSpPr>
          <p:cxnSp>
            <p:nvCxnSpPr>
              <p:cNvPr id="130" name="连接符: 肘形 129"/>
              <p:cNvCxnSpPr/>
              <p:nvPr/>
            </p:nvCxnSpPr>
            <p:spPr>
              <a:xfrm flipV="1">
                <a:off x="2027850" y="355793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rgbClr val="921100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1" name="椭圆 130"/>
              <p:cNvSpPr/>
              <p:nvPr/>
            </p:nvSpPr>
            <p:spPr>
              <a:xfrm>
                <a:off x="2215357" y="319096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rgbClr val="9211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cxnSp>
          <p:nvCxnSpPr>
            <p:cNvPr id="122" name="直接连接符 121"/>
            <p:cNvCxnSpPr/>
            <p:nvPr userDrawn="1"/>
          </p:nvCxnSpPr>
          <p:spPr>
            <a:xfrm>
              <a:off x="2027850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3" name="直接连接符 122"/>
            <p:cNvCxnSpPr/>
            <p:nvPr userDrawn="1"/>
          </p:nvCxnSpPr>
          <p:spPr>
            <a:xfrm>
              <a:off x="2027850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直接连接符 123"/>
            <p:cNvCxnSpPr/>
            <p:nvPr userDrawn="1"/>
          </p:nvCxnSpPr>
          <p:spPr>
            <a:xfrm>
              <a:off x="2027851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直接连接符 124"/>
            <p:cNvCxnSpPr/>
            <p:nvPr userDrawn="1"/>
          </p:nvCxnSpPr>
          <p:spPr>
            <a:xfrm>
              <a:off x="2027851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连接符 125"/>
            <p:cNvCxnSpPr/>
            <p:nvPr userDrawn="1"/>
          </p:nvCxnSpPr>
          <p:spPr>
            <a:xfrm>
              <a:off x="21964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直接连接符 126"/>
            <p:cNvCxnSpPr/>
            <p:nvPr userDrawn="1"/>
          </p:nvCxnSpPr>
          <p:spPr>
            <a:xfrm>
              <a:off x="2151855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直接连接符 127"/>
            <p:cNvCxnSpPr/>
            <p:nvPr userDrawn="1"/>
          </p:nvCxnSpPr>
          <p:spPr>
            <a:xfrm>
              <a:off x="215185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接连接符 128"/>
            <p:cNvCxnSpPr/>
            <p:nvPr userDrawn="1"/>
          </p:nvCxnSpPr>
          <p:spPr>
            <a:xfrm>
              <a:off x="2196448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2" name="矩形"/>
          <p:cNvSpPr/>
          <p:nvPr userDrawn="1"/>
        </p:nvSpPr>
        <p:spPr>
          <a:xfrm>
            <a:off x="1" y="9239523"/>
            <a:ext cx="13004800" cy="539491"/>
          </a:xfrm>
          <a:prstGeom prst="rect">
            <a:avLst/>
          </a:prstGeom>
          <a:solidFill>
            <a:srgbClr val="92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3791" y="227219"/>
            <a:ext cx="9455069" cy="7347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01242" y="9237143"/>
            <a:ext cx="2002316" cy="5164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460121"/>
            <a:ext cx="11099800" cy="74171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408167" y="1146093"/>
              <a:ext cx="36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8167" y="1146093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120087" y="463173"/>
              <a:ext cx="360" cy="298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120087" y="463173"/>
                <a:ext cx="360" cy="29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887167" y="470013"/>
              <a:ext cx="190440" cy="3211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887167" y="470013"/>
                <a:ext cx="190440" cy="32112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2376062"/>
            <a:ext cx="10464800" cy="1893791"/>
          </a:xfrm>
        </p:spPr>
        <p:txBody>
          <a:bodyPr/>
          <a:lstStyle/>
          <a:p>
            <a:r>
              <a:rPr lang="en-US" altLang="zh-CN" sz="4400" dirty="0"/>
              <a:t>VAST Challenge 2014 MC1</a:t>
            </a:r>
            <a:br>
              <a:rPr lang="en-US" altLang="zh-CN" sz="4400" dirty="0"/>
            </a:br>
            <a:r>
              <a:rPr lang="zh-CN" altLang="en-US" sz="4400" dirty="0"/>
              <a:t>大报告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1365535" y="5483748"/>
            <a:ext cx="10464800" cy="1893791"/>
          </a:xfrm>
        </p:spPr>
        <p:txBody>
          <a:bodyPr/>
          <a:lstStyle/>
          <a:p>
            <a:r>
              <a:rPr lang="zh-CN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熊伟民</a:t>
            </a:r>
            <a:r>
              <a:rPr lang="en-US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1900011621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张启哲</a:t>
            </a:r>
            <a:r>
              <a:rPr lang="en-US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1900011638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董欣然</a:t>
            </a:r>
            <a:r>
              <a:rPr lang="en-US" altLang="zh-CN" sz="2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1900013018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</a:rPr>
              <a:t>  </a:t>
            </a:r>
            <a:r>
              <a:rPr lang="zh-CN" altLang="zh-CN" sz="2800" dirty="0">
                <a:latin typeface="Calibri" panose="020F0502020204030204" pitchFamily="34" charset="0"/>
                <a:ea typeface="宋体" panose="02010600030101010101" pitchFamily="2" charset="-122"/>
              </a:rPr>
              <a:t>谢悦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</a:rPr>
              <a:t>     1900013055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0344" y="227219"/>
            <a:ext cx="9455069" cy="734756"/>
          </a:xfrm>
        </p:spPr>
        <p:txBody>
          <a:bodyPr/>
          <a:lstStyle/>
          <a:p>
            <a:r>
              <a:rPr lang="zh-CN" altLang="en-US" dirty="0"/>
              <a:t>邮件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16970" y="1168210"/>
            <a:ext cx="11099800" cy="741717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根据公司内部邮件往来构建人物关系图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关系图使用力导向图，依据邮件的数量设置引力和斥力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横轴可以选定日期范围，纵轴可以选定</a:t>
            </a:r>
            <a:r>
              <a:rPr lang="en-US" altLang="zh-CN" dirty="0"/>
              <a:t>24</a:t>
            </a:r>
            <a:r>
              <a:rPr lang="zh-CN" altLang="en-US" dirty="0"/>
              <a:t>小时的某一时段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上方功能键可以选定部门，对邮件进行筛选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0" y="3638599"/>
            <a:ext cx="8982075" cy="5153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</a:pPr>
            <a:r>
              <a:rPr lang="zh-CN" altLang="en-US" dirty="0"/>
              <a:t>点击邮件图中的人物，会呈现出该人的生平详情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636"/>
            <a:ext cx="13004800" cy="60359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</a:pPr>
            <a:r>
              <a:rPr lang="zh-CN" altLang="en-US" dirty="0"/>
              <a:t>点击邮件图中的关系线，会呈现出双方的邮件往来详情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046"/>
            <a:ext cx="13004800" cy="61095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时空轨迹图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952500" y="1241615"/>
            <a:ext cx="11099800" cy="7635685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根据员工简历制作时空轨迹图</a:t>
            </a:r>
            <a:endParaRPr lang="en-US" altLang="zh-CN" dirty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CN" dirty="0"/>
              <a:t>	</a:t>
            </a:r>
            <a:r>
              <a:rPr lang="zh-CN" altLang="en-US" dirty="0"/>
              <a:t>时空轨迹图的折线展现了该员工的工作轨迹随年份的变化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时空轨迹图和邮件关系图关联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点击邮件图上的人、关系线，将在时空图中呈现该人的轨迹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点击可疑邮件 </a:t>
            </a:r>
            <a:r>
              <a:rPr lang="en-US" altLang="zh-CN" dirty="0" err="1"/>
              <a:t>Isia.Vann</a:t>
            </a:r>
            <a:r>
              <a:rPr lang="en-US" altLang="zh-CN" dirty="0"/>
              <a:t> to </a:t>
            </a:r>
            <a:r>
              <a:rPr lang="en-US" altLang="zh-CN" dirty="0" err="1"/>
              <a:t>Rachel.Pantanal</a:t>
            </a:r>
            <a:r>
              <a:rPr lang="zh-CN" altLang="en-US" dirty="0"/>
              <a:t>，下方将展示两人在时空上是否有交集</a:t>
            </a:r>
            <a:endParaRPr lang="en-US" altLang="zh-CN" dirty="0"/>
          </a:p>
          <a:p>
            <a:pPr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4" y="5168710"/>
            <a:ext cx="8858250" cy="3343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18782" y="1168210"/>
            <a:ext cx="12682818" cy="741717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已知绑架发生在</a:t>
            </a:r>
            <a:r>
              <a:rPr lang="en-US" altLang="zh-CN" dirty="0"/>
              <a:t>2014.1.20-2014.1.21</a:t>
            </a:r>
            <a:r>
              <a:rPr lang="zh-CN" altLang="en-US" dirty="0"/>
              <a:t>，我们在新闻检索模块中选定该时间区间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已知这是发生在</a:t>
            </a:r>
            <a:r>
              <a:rPr lang="en-US" altLang="zh-CN" dirty="0" err="1"/>
              <a:t>kronos</a:t>
            </a:r>
            <a:r>
              <a:rPr lang="zh-CN" altLang="en-US" dirty="0"/>
              <a:t>，关于</a:t>
            </a:r>
            <a:r>
              <a:rPr lang="en-US" altLang="zh-CN" dirty="0" err="1"/>
              <a:t>Gastech</a:t>
            </a:r>
            <a:r>
              <a:rPr lang="zh-CN" altLang="en-US" dirty="0"/>
              <a:t>员工的失踪事件，故选定关键字</a:t>
            </a:r>
            <a:r>
              <a:rPr lang="en-US" altLang="zh-CN" dirty="0" err="1"/>
              <a:t>kronos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Gastech</a:t>
            </a:r>
            <a:r>
              <a:rPr lang="zh-CN" altLang="en-US" dirty="0"/>
              <a:t>，</a:t>
            </a:r>
            <a:r>
              <a:rPr lang="en-US" altLang="zh-CN" dirty="0"/>
              <a:t>employee</a:t>
            </a:r>
            <a:r>
              <a:rPr lang="zh-CN" altLang="en-US" dirty="0"/>
              <a:t>，</a:t>
            </a:r>
            <a:r>
              <a:rPr lang="en-US" altLang="zh-CN" dirty="0"/>
              <a:t>miss</a:t>
            </a:r>
          </a:p>
          <a:p>
            <a:pPr>
              <a:spcBef>
                <a:spcPts val="1000"/>
              </a:spcBef>
            </a:pPr>
            <a:r>
              <a:rPr lang="zh-CN" altLang="en-US" dirty="0"/>
              <a:t>通过选定关键词筛选出新闻列表，点开新闻，发现关键信息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en-US" altLang="zh-CN" dirty="0"/>
              <a:t>14</a:t>
            </a:r>
            <a:r>
              <a:rPr lang="zh-CN" altLang="en-US" dirty="0"/>
              <a:t>名员工被绑架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en-US" altLang="zh-CN" dirty="0"/>
              <a:t>POK</a:t>
            </a:r>
            <a:r>
              <a:rPr lang="zh-CN" altLang="en-US" dirty="0"/>
              <a:t>组织有重要嫌疑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还发现一个名字：</a:t>
            </a:r>
            <a:endParaRPr lang="en-US" altLang="zh-CN" dirty="0"/>
          </a:p>
          <a:p>
            <a:pPr marL="444500" lvl="1" indent="0">
              <a:spcBef>
                <a:spcPts val="1000"/>
              </a:spcBef>
              <a:buNone/>
            </a:pPr>
            <a:r>
              <a:rPr lang="en-US" altLang="zh-CN" dirty="0"/>
              <a:t>		</a:t>
            </a:r>
            <a:r>
              <a:rPr lang="en-US" altLang="zh-CN" b="1" dirty="0" err="1"/>
              <a:t>EdwardVann</a:t>
            </a:r>
            <a:endParaRPr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3078"/>
          <a:stretch>
            <a:fillRect/>
          </a:stretch>
        </p:blipFill>
        <p:spPr>
          <a:xfrm>
            <a:off x="5170024" y="3751728"/>
            <a:ext cx="7180201" cy="55863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通过选定关键词</a:t>
            </a:r>
            <a:r>
              <a:rPr lang="en-US" altLang="zh-CN" dirty="0"/>
              <a:t>”</a:t>
            </a:r>
            <a:r>
              <a:rPr lang="zh-CN" altLang="en-US" dirty="0"/>
              <a:t>绑架</a:t>
            </a:r>
            <a:r>
              <a:rPr lang="en-US" altLang="zh-CN" dirty="0"/>
              <a:t>”</a:t>
            </a:r>
            <a:r>
              <a:rPr lang="zh-CN" altLang="en-US" dirty="0"/>
              <a:t>，点开新闻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可以初步认定：</a:t>
            </a:r>
            <a:r>
              <a:rPr lang="en-US" altLang="zh-CN" dirty="0"/>
              <a:t>POK</a:t>
            </a:r>
            <a:r>
              <a:rPr lang="zh-CN" altLang="en-US" dirty="0"/>
              <a:t>策划了此次失踪事件</a:t>
            </a:r>
            <a:endParaRPr lang="en-US" altLang="zh-CN" dirty="0"/>
          </a:p>
          <a:p>
            <a:pPr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" y="3055582"/>
            <a:ext cx="7726791" cy="42262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61" y="3055582"/>
            <a:ext cx="5184790" cy="4226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在词云图中选定</a:t>
            </a:r>
            <a:r>
              <a:rPr lang="en-US" altLang="zh-CN" dirty="0"/>
              <a:t>” POK “,”Vann”</a:t>
            </a:r>
            <a:r>
              <a:rPr lang="zh-CN" altLang="en-US" dirty="0"/>
              <a:t>，看到一条有价值的线索：</a:t>
            </a:r>
            <a:r>
              <a:rPr lang="en-US" altLang="zh-CN" dirty="0"/>
              <a:t>Edvard Vann</a:t>
            </a:r>
            <a:r>
              <a:rPr lang="zh-CN" altLang="en-US" dirty="0"/>
              <a:t>有着和</a:t>
            </a:r>
            <a:r>
              <a:rPr lang="en-US" altLang="zh-CN" dirty="0"/>
              <a:t>POK</a:t>
            </a:r>
            <a:r>
              <a:rPr lang="zh-CN" altLang="en-US" dirty="0"/>
              <a:t>成员相同的姓氏。也就是说</a:t>
            </a:r>
            <a:r>
              <a:rPr lang="en-US" altLang="zh-CN" dirty="0"/>
              <a:t>POK</a:t>
            </a:r>
            <a:r>
              <a:rPr lang="zh-CN" altLang="en-US" dirty="0"/>
              <a:t>大多成员姓氏是</a:t>
            </a:r>
            <a:r>
              <a:rPr lang="en-US" altLang="zh-CN" dirty="0"/>
              <a:t>Vann</a:t>
            </a:r>
            <a:r>
              <a:rPr lang="zh-CN" altLang="en-US" dirty="0"/>
              <a:t>，是</a:t>
            </a:r>
            <a:r>
              <a:rPr lang="en-US" altLang="zh-CN" dirty="0"/>
              <a:t>Abila</a:t>
            </a:r>
            <a:r>
              <a:rPr lang="zh-CN" altLang="en-US" dirty="0"/>
              <a:t>本地人</a:t>
            </a:r>
            <a:endParaRPr lang="en-US" altLang="zh-CN" dirty="0"/>
          </a:p>
          <a:p>
            <a:pPr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59" y="2991026"/>
            <a:ext cx="7235921" cy="58862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</a:pPr>
            <a:r>
              <a:rPr lang="zh-CN" altLang="en-US" dirty="0"/>
              <a:t>观察邮件</a:t>
            </a:r>
            <a:r>
              <a:rPr lang="en-US" altLang="zh-CN" dirty="0"/>
              <a:t>csv</a:t>
            </a:r>
            <a:r>
              <a:rPr lang="zh-CN" altLang="en-US" dirty="0"/>
              <a:t>，发现大量的群发邮件无法提取有效信息，故对邮件进行了筛选</a:t>
            </a:r>
            <a:endParaRPr lang="en-US" altLang="zh-CN" dirty="0"/>
          </a:p>
          <a:p>
            <a:pPr lvl="1">
              <a:spcBef>
                <a:spcPts val="1000"/>
              </a:spcBef>
            </a:pPr>
            <a:r>
              <a:rPr lang="zh-CN" altLang="en-US" dirty="0"/>
              <a:t>筛选后可以发现除了群发邮件外不同部门之间只有少量的邮件往来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3595407"/>
            <a:ext cx="9477375" cy="5010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78456" y="1168210"/>
            <a:ext cx="11099800" cy="7417179"/>
          </a:xfrm>
        </p:spPr>
        <p:txBody>
          <a:bodyPr/>
          <a:lstStyle/>
          <a:p>
            <a:pPr lvl="1">
              <a:spcBef>
                <a:spcPts val="1000"/>
              </a:spcBef>
            </a:pPr>
            <a:r>
              <a:rPr lang="zh-CN" altLang="en-US" dirty="0"/>
              <a:t>发现一些可疑的邮件往来，点击可查看邮件详情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210" b="13995"/>
          <a:stretch>
            <a:fillRect/>
          </a:stretch>
        </p:blipFill>
        <p:spPr>
          <a:xfrm>
            <a:off x="632706" y="1718141"/>
            <a:ext cx="4600459" cy="3629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718140"/>
            <a:ext cx="4838700" cy="3629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88" y="4293305"/>
            <a:ext cx="5664550" cy="44983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3631"/>
          <a:stretch>
            <a:fillRect/>
          </a:stretch>
        </p:blipFill>
        <p:spPr>
          <a:xfrm>
            <a:off x="5967310" y="4293304"/>
            <a:ext cx="6404784" cy="4930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可疑的邮件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 </a:t>
            </a:r>
            <a:r>
              <a:rPr lang="en-US" altLang="zh-CN" dirty="0" err="1"/>
              <a:t>Isia.Vann</a:t>
            </a:r>
            <a:r>
              <a:rPr lang="en-US" altLang="zh-CN" dirty="0"/>
              <a:t> to </a:t>
            </a:r>
            <a:r>
              <a:rPr lang="en-US" altLang="zh-CN" dirty="0" err="1"/>
              <a:t>Rachel.Pantanal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357" t="3150" r="2147" b="2320"/>
          <a:stretch>
            <a:fillRect/>
          </a:stretch>
        </p:blipFill>
        <p:spPr>
          <a:xfrm>
            <a:off x="2089110" y="1934625"/>
            <a:ext cx="9022225" cy="71959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任务介绍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可视化系统介绍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新闻检索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词云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时间轴组件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新闻列表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关键词折线图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人物关系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邮件收发关系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人物履历轨迹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案情分析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案情分析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结合新闻中的线索：</a:t>
            </a:r>
            <a:r>
              <a:rPr lang="en-US" altLang="zh-CN" dirty="0" err="1"/>
              <a:t>Isia.Vann</a:t>
            </a:r>
            <a:r>
              <a:rPr lang="en-US" altLang="zh-CN" dirty="0"/>
              <a:t> </a:t>
            </a:r>
            <a:r>
              <a:rPr lang="zh-CN" altLang="en-US" dirty="0"/>
              <a:t>的姓氏和</a:t>
            </a:r>
            <a:r>
              <a:rPr lang="en-US" altLang="zh-CN" dirty="0"/>
              <a:t>POK</a:t>
            </a:r>
            <a:r>
              <a:rPr lang="zh-CN" altLang="en-US" dirty="0"/>
              <a:t>成员相似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从时空轨迹图可知：</a:t>
            </a:r>
            <a:r>
              <a:rPr lang="en-US" altLang="zh-CN" dirty="0" err="1"/>
              <a:t>Isia.Vann</a:t>
            </a:r>
            <a:r>
              <a:rPr lang="zh-CN" altLang="en-US" dirty="0"/>
              <a:t>在</a:t>
            </a:r>
            <a:r>
              <a:rPr lang="en-US" altLang="zh-CN" dirty="0"/>
              <a:t>Abila</a:t>
            </a:r>
            <a:r>
              <a:rPr lang="zh-CN" altLang="en-US" dirty="0"/>
              <a:t>上大学，在</a:t>
            </a:r>
            <a:r>
              <a:rPr lang="en-US" altLang="zh-CN" dirty="0"/>
              <a:t>Kronos</a:t>
            </a:r>
            <a:r>
              <a:rPr lang="zh-CN" altLang="en-US" dirty="0"/>
              <a:t>当地服役，最后进入</a:t>
            </a:r>
            <a:r>
              <a:rPr lang="en-US" altLang="zh-CN" dirty="0" err="1"/>
              <a:t>GesTech</a:t>
            </a:r>
            <a:r>
              <a:rPr lang="zh-CN" altLang="en-US" dirty="0"/>
              <a:t>公司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初步判断：</a:t>
            </a:r>
            <a:r>
              <a:rPr lang="en-US" altLang="zh-CN" dirty="0"/>
              <a:t> </a:t>
            </a:r>
            <a:r>
              <a:rPr lang="en-US" altLang="zh-CN" dirty="0" err="1"/>
              <a:t>Isia.Vann</a:t>
            </a:r>
            <a:r>
              <a:rPr lang="zh-CN" altLang="en-US" dirty="0"/>
              <a:t>可能是</a:t>
            </a:r>
            <a:r>
              <a:rPr lang="en-US" altLang="zh-CN" dirty="0"/>
              <a:t>POK</a:t>
            </a:r>
            <a:r>
              <a:rPr lang="zh-CN" altLang="en-US" dirty="0"/>
              <a:t>成员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27" y="3792636"/>
            <a:ext cx="10350745" cy="45008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3529330" y="4309745"/>
            <a:ext cx="7141210" cy="1134745"/>
          </a:xfrm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zh-CN" altLang="en-US" sz="4800" dirty="0"/>
              <a:t>完结撒花！谢谢大家！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5455920" y="4309745"/>
            <a:ext cx="5214620" cy="1134745"/>
          </a:xfrm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altLang="zh-CN" sz="4800" dirty="0"/>
              <a:t>Q&amp;A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VAST Challenge 2014 MC1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0453" y="1168210"/>
            <a:ext cx="11099800" cy="741717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ts val="1000"/>
              </a:spcBef>
            </a:pPr>
            <a:endParaRPr lang="en-US" altLang="zh-CN" dirty="0"/>
          </a:p>
          <a:p>
            <a:pPr fontAlgn="base">
              <a:spcBef>
                <a:spcPts val="1000"/>
              </a:spcBef>
            </a:pPr>
            <a:r>
              <a:rPr lang="zh-CN" altLang="en-US" dirty="0"/>
              <a:t>故事背景</a:t>
            </a:r>
            <a:endParaRPr lang="en-US" altLang="zh-CN" dirty="0"/>
          </a:p>
          <a:p>
            <a:pPr lvl="1" fontAlgn="base">
              <a:spcBef>
                <a:spcPts val="1000"/>
              </a:spcBef>
            </a:pP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</a:t>
            </a:r>
            <a:r>
              <a:rPr lang="en-US" altLang="zh-CN" dirty="0" err="1"/>
              <a:t>GAStech</a:t>
            </a:r>
            <a:r>
              <a:rPr lang="zh-CN" altLang="en-US" dirty="0"/>
              <a:t>公司的一些员工失踪，被称为</a:t>
            </a:r>
            <a:r>
              <a:rPr lang="en-US" altLang="zh-CN" dirty="0"/>
              <a:t>Kronos</a:t>
            </a:r>
            <a:r>
              <a:rPr lang="zh-CN" altLang="en-US" dirty="0"/>
              <a:t>保护者</a:t>
            </a:r>
            <a:r>
              <a:rPr lang="en-US" altLang="zh-CN" dirty="0"/>
              <a:t>(POK)</a:t>
            </a:r>
            <a:r>
              <a:rPr lang="zh-CN" altLang="en-US" dirty="0"/>
              <a:t>的组织被怀疑与失踪有关</a:t>
            </a:r>
            <a:endParaRPr lang="en-US" altLang="zh-CN" dirty="0"/>
          </a:p>
          <a:p>
            <a:pPr fontAlgn="base">
              <a:spcBef>
                <a:spcPts val="1000"/>
              </a:spcBef>
            </a:pPr>
            <a:endParaRPr lang="en-US" altLang="zh-CN" dirty="0"/>
          </a:p>
          <a:p>
            <a:pPr fontAlgn="base">
              <a:spcBef>
                <a:spcPts val="1000"/>
              </a:spcBef>
            </a:pPr>
            <a:r>
              <a:rPr lang="zh-CN" altLang="en-US" dirty="0"/>
              <a:t>已掌握的数据</a:t>
            </a:r>
          </a:p>
          <a:p>
            <a:pPr marL="889000" lvl="2" fontAlgn="base">
              <a:spcBef>
                <a:spcPts val="1000"/>
              </a:spcBef>
            </a:pPr>
            <a:r>
              <a:rPr lang="en-US" altLang="zh-CN" dirty="0" err="1"/>
              <a:t>GAStech</a:t>
            </a:r>
            <a:r>
              <a:rPr lang="zh-CN" altLang="en-US" dirty="0"/>
              <a:t>员工记录</a:t>
            </a:r>
          </a:p>
          <a:p>
            <a:pPr marL="889000" lvl="2" fontAlgn="base">
              <a:spcBef>
                <a:spcPts val="1000"/>
              </a:spcBef>
            </a:pPr>
            <a:r>
              <a:rPr lang="en-US" altLang="zh-CN" dirty="0" err="1"/>
              <a:t>GAStech</a:t>
            </a:r>
            <a:r>
              <a:rPr lang="zh-CN" altLang="en-US" dirty="0"/>
              <a:t>内部的邮件往来记录</a:t>
            </a:r>
          </a:p>
          <a:p>
            <a:pPr marL="889000" lvl="2" fontAlgn="base">
              <a:spcBef>
                <a:spcPts val="1000"/>
              </a:spcBef>
            </a:pPr>
            <a:r>
              <a:rPr lang="zh-CN" altLang="en-US" dirty="0"/>
              <a:t>部分</a:t>
            </a:r>
            <a:r>
              <a:rPr lang="en-US" altLang="zh-CN" dirty="0" err="1"/>
              <a:t>GAStech</a:t>
            </a:r>
            <a:r>
              <a:rPr lang="zh-CN" altLang="en-US" dirty="0"/>
              <a:t>员工的简历</a:t>
            </a:r>
          </a:p>
          <a:p>
            <a:pPr marL="889000" lvl="2" fontAlgn="base">
              <a:spcBef>
                <a:spcPts val="1000"/>
              </a:spcBef>
            </a:pPr>
            <a:r>
              <a:rPr lang="en-US" altLang="zh-CN" dirty="0"/>
              <a:t>Kronos</a:t>
            </a:r>
            <a:r>
              <a:rPr lang="zh-CN" altLang="en-US" dirty="0"/>
              <a:t>和</a:t>
            </a:r>
            <a:r>
              <a:rPr lang="en-US" altLang="zh-CN" dirty="0"/>
              <a:t>Tethys</a:t>
            </a:r>
            <a:r>
              <a:rPr lang="zh-CN" altLang="en-US" dirty="0"/>
              <a:t>的资料</a:t>
            </a:r>
          </a:p>
          <a:p>
            <a:pPr marL="889000" lvl="2" fontAlgn="base">
              <a:spcBef>
                <a:spcPts val="1000"/>
              </a:spcBef>
            </a:pPr>
            <a:r>
              <a:rPr lang="zh-CN" altLang="en-US" dirty="0"/>
              <a:t>相关的新闻</a:t>
            </a:r>
            <a:endParaRPr lang="en-US" altLang="zh-CN" dirty="0"/>
          </a:p>
          <a:p>
            <a:pPr marL="444500" lvl="1" fontAlgn="base">
              <a:spcBef>
                <a:spcPts val="1000"/>
              </a:spcBef>
            </a:pPr>
            <a:endParaRPr lang="en-US" altLang="zh-CN" dirty="0"/>
          </a:p>
          <a:p>
            <a:pPr marL="444500" lvl="1" fontAlgn="base">
              <a:spcBef>
                <a:spcPts val="1000"/>
              </a:spcBef>
            </a:pPr>
            <a:r>
              <a:rPr lang="zh-CN" altLang="en-US" dirty="0"/>
              <a:t>任务</a:t>
            </a:r>
            <a:endParaRPr lang="en-US" altLang="zh-CN" dirty="0"/>
          </a:p>
          <a:p>
            <a:pPr marL="889000" lvl="2" fontAlgn="base">
              <a:spcBef>
                <a:spcPts val="1000"/>
              </a:spcBef>
            </a:pPr>
            <a:r>
              <a:rPr lang="zh-CN" altLang="en-US" dirty="0"/>
              <a:t>设计可视化查询系统，帮助断案，找出潜在的线索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可视化系统概览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2228" y="1168210"/>
            <a:ext cx="12872571" cy="741717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可视化查询系统分为两大模块，</a:t>
            </a:r>
            <a:r>
              <a:rPr lang="en-US" altLang="zh-CN" dirty="0"/>
              <a:t>6</a:t>
            </a:r>
            <a:r>
              <a:rPr lang="zh-CN" altLang="en-US" dirty="0"/>
              <a:t>个组件，组件之间相互关联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新闻检索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词云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时间轴组件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新闻列表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关键词折线图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人物关系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邮件收发关系</a:t>
            </a:r>
            <a:endParaRPr lang="en-US" altLang="zh-CN" dirty="0"/>
          </a:p>
          <a:p>
            <a:pPr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人物履历轨迹</a:t>
            </a:r>
            <a:endParaRPr lang="en-US" altLang="zh-CN" dirty="0"/>
          </a:p>
          <a:p>
            <a:pPr fontAlgn="base">
              <a:spcBef>
                <a:spcPts val="1000"/>
              </a:spcBef>
            </a:pPr>
            <a:endParaRPr lang="en-US" altLang="zh-CN" dirty="0"/>
          </a:p>
          <a:p>
            <a:pPr fontAlgn="base"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32442-7322-4027-9BEF-57DE673A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12" y="2046315"/>
            <a:ext cx="9043897" cy="4394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新闻部分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43218" y="1460120"/>
            <a:ext cx="5004547" cy="741717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相关新闻和媒体报道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新闻的时间跨度从</a:t>
            </a:r>
            <a:r>
              <a:rPr lang="en-US" altLang="zh-CN" dirty="0"/>
              <a:t>1982</a:t>
            </a:r>
            <a:r>
              <a:rPr lang="zh-CN" altLang="en-US" dirty="0"/>
              <a:t>年到</a:t>
            </a:r>
            <a:r>
              <a:rPr lang="en-US" altLang="zh-CN" dirty="0"/>
              <a:t>2014</a:t>
            </a:r>
            <a:r>
              <a:rPr lang="zh-CN" altLang="en-US" dirty="0"/>
              <a:t>年，时间跨度长，信息量大，需要可视化处理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采用时间轴和词云、新闻列表、折线图结合的形式展示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D594C1-6AEE-44DE-855B-151C105A4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70" y="1660881"/>
            <a:ext cx="5906012" cy="64318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粗准对位功能</a:t>
            </a:r>
            <a:endParaRPr lang="en-US" altLang="zh-CN" dirty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CN" dirty="0"/>
              <a:t>	</a:t>
            </a:r>
            <a:r>
              <a:rPr lang="zh-CN" altLang="en-US" dirty="0"/>
              <a:t>拖拽时间轴，根据选定的时间范围，词云和新闻列表相应变化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精准对位功能</a:t>
            </a:r>
            <a:endParaRPr lang="en-US" altLang="zh-CN" dirty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可以选定年月日进行检索</a:t>
            </a:r>
            <a:endParaRPr lang="en-US" altLang="zh-CN" dirty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6" y="3837709"/>
            <a:ext cx="2657475" cy="3467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75" y="3757178"/>
            <a:ext cx="7224409" cy="54589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91" y="3837708"/>
            <a:ext cx="2960427" cy="34670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词云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26358" y="1323409"/>
            <a:ext cx="5273489" cy="7417179"/>
          </a:xfrm>
        </p:spPr>
        <p:txBody>
          <a:bodyPr/>
          <a:lstStyle/>
          <a:p>
            <a:pPr>
              <a:spcBef>
                <a:spcPts val="1000"/>
              </a:spcBef>
            </a:pP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关键词的大小和位置与该词在新闻中出现次数相关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可以选择多个词汇，和其他图表进行交互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词云与新闻列表关联</a:t>
            </a:r>
            <a:endParaRPr lang="en-US" altLang="zh-CN" dirty="0"/>
          </a:p>
          <a:p>
            <a:pPr marL="444500" lvl="1" indent="0">
              <a:spcBef>
                <a:spcPts val="1000"/>
              </a:spcBef>
              <a:buNone/>
            </a:pPr>
            <a:r>
              <a:rPr lang="zh-CN" altLang="en-US" dirty="0"/>
              <a:t>点击词云中的关键词，新闻列表根据关键词进行筛选</a:t>
            </a:r>
            <a:endParaRPr lang="en-US" altLang="zh-CN" dirty="0"/>
          </a:p>
          <a:p>
            <a:pPr>
              <a:spcBef>
                <a:spcPts val="1000"/>
              </a:spcBef>
            </a:pPr>
            <a:r>
              <a:rPr lang="zh-CN" altLang="en-US" dirty="0"/>
              <a:t>词云和折线图关联</a:t>
            </a:r>
            <a:endParaRPr lang="en-US" altLang="zh-CN" dirty="0"/>
          </a:p>
          <a:p>
            <a:pPr marL="444500" lvl="1" indent="0">
              <a:spcBef>
                <a:spcPts val="1000"/>
              </a:spcBef>
              <a:buNone/>
            </a:pPr>
            <a:r>
              <a:rPr lang="zh-CN" altLang="en-US" dirty="0"/>
              <a:t>点击词云中的关键词，折线图中显示该词在各个年份的新闻报道中分布特征曲线</a:t>
            </a:r>
            <a:endParaRPr lang="en-US" altLang="zh-CN" dirty="0"/>
          </a:p>
          <a:p>
            <a:pPr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9F12A1-EEDB-46CF-8F9A-FE63E022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847" y="1323409"/>
            <a:ext cx="7205883" cy="7807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新闻列表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列表可点击，点击后显示该新闻的详细信息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5C2428-A859-4891-8910-1B003D39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343"/>
            <a:ext cx="13004800" cy="65626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952500" y="1460121"/>
            <a:ext cx="11099800" cy="741717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zh-CN" altLang="en-US" dirty="0"/>
              <a:t>按横轴时间显示各个时间段中特定关键词出现的频率，来检测是否有新闻中关键词在某一时间段频繁出现。</a:t>
            </a:r>
          </a:p>
          <a:p>
            <a:pPr>
              <a:spcBef>
                <a:spcPts val="1000"/>
              </a:spcBef>
            </a:pPr>
            <a:r>
              <a:rPr lang="zh-CN" altLang="en-US" dirty="0"/>
              <a:t>如图选中某一时间段和关键词，下方显示折线图，其中横轴为时间，纵轴为关键词出现的频率。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27337" y="3926115"/>
            <a:ext cx="7350125" cy="47377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0,&quot;width&quot;:10520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803</Words>
  <Application>Microsoft Office PowerPoint</Application>
  <PresentationFormat>自定义</PresentationFormat>
  <Paragraphs>107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Helvetica Neue</vt:lpstr>
      <vt:lpstr>Helvetica Neue Medium</vt:lpstr>
      <vt:lpstr>微软雅黑</vt:lpstr>
      <vt:lpstr>Calibri</vt:lpstr>
      <vt:lpstr>Impact</vt:lpstr>
      <vt:lpstr>White</vt:lpstr>
      <vt:lpstr>1_White</vt:lpstr>
      <vt:lpstr>Image</vt:lpstr>
      <vt:lpstr>VAST Challenge 2014 MC1 大报告</vt:lpstr>
      <vt:lpstr>目录</vt:lpstr>
      <vt:lpstr>VAST Challenge 2014 MC1</vt:lpstr>
      <vt:lpstr>可视化系统概览</vt:lpstr>
      <vt:lpstr>新闻部分</vt:lpstr>
      <vt:lpstr>时间轴</vt:lpstr>
      <vt:lpstr>词云</vt:lpstr>
      <vt:lpstr>新闻列表</vt:lpstr>
      <vt:lpstr>折线图</vt:lpstr>
      <vt:lpstr>邮件</vt:lpstr>
      <vt:lpstr>邮件</vt:lpstr>
      <vt:lpstr>邮件</vt:lpstr>
      <vt:lpstr>时空轨迹图</vt:lpstr>
      <vt:lpstr>案情分析</vt:lpstr>
      <vt:lpstr>案情分析</vt:lpstr>
      <vt:lpstr>案情分析</vt:lpstr>
      <vt:lpstr>案情分析</vt:lpstr>
      <vt:lpstr>案情分析</vt:lpstr>
      <vt:lpstr>可疑的邮件</vt:lpstr>
      <vt:lpstr>案情分析</vt:lpstr>
      <vt:lpstr>总结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Wenjing Wang</dc:creator>
  <cp:lastModifiedBy>DXR DXR</cp:lastModifiedBy>
  <cp:revision>435</cp:revision>
  <dcterms:created xsi:type="dcterms:W3CDTF">2022-01-19T03:48:00Z</dcterms:created>
  <dcterms:modified xsi:type="dcterms:W3CDTF">2022-01-19T06:20:47Z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CB54A643517342B3BB2C0A89DBBA47A6</vt:lpwstr>
  </property>
  <property fmtid="{D5CDD505-2E9C-101B-9397-08002B2CF9AE}" pid="3" name="KSOProductBuildVer">
    <vt:lpwstr>2052-11.1.0.11294</vt:lpwstr>
  </property>
</Properties>
</file>